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80" r:id="rId21"/>
    <p:sldId id="277" r:id="rId22"/>
    <p:sldId id="278" r:id="rId23"/>
    <p:sldId id="279" r:id="rId24"/>
    <p:sldId id="295" r:id="rId25"/>
    <p:sldId id="297" r:id="rId26"/>
    <p:sldId id="298" r:id="rId27"/>
    <p:sldId id="299" r:id="rId28"/>
    <p:sldId id="300" r:id="rId29"/>
    <p:sldId id="301" r:id="rId30"/>
    <p:sldId id="303" r:id="rId31"/>
    <p:sldId id="305" r:id="rId32"/>
    <p:sldId id="302" r:id="rId33"/>
    <p:sldId id="304" r:id="rId3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3"/>
    <p:restoredTop sz="94764"/>
  </p:normalViewPr>
  <p:slideViewPr>
    <p:cSldViewPr>
      <p:cViewPr varScale="1">
        <p:scale>
          <a:sx n="139" d="100"/>
          <a:sy n="139" d="100"/>
        </p:scale>
        <p:origin x="23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2/26/19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2/26/19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6322813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Routing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Testen</a:t>
            </a:r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1863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45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-</a:t>
            </a:r>
            <a:r>
              <a:rPr sz="1950" spc="-10" dirty="0" err="1">
                <a:latin typeface="Verdana"/>
                <a:cs typeface="Verdana"/>
              </a:rPr>
              <a:t>ni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eau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ingesteld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olg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stappenplan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outerModule,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&lt;bas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href=“/”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endParaRPr lang="nl-NL" sz="1950" spc="-2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Dynamische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62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Doel: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En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detailpagina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klanten,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producten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diensten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etc.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Leesbare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routes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als: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185" dirty="0">
                <a:latin typeface="Times New Roman"/>
                <a:cs typeface="Times New Roman"/>
              </a:rPr>
              <a:t> 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/cities/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erk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sz="2150" dirty="0">
                <a:latin typeface="Verdana"/>
                <a:cs typeface="Verdana"/>
              </a:rPr>
              <a:t>Aanpassen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pagina.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Detail component </a:t>
            </a:r>
            <a:r>
              <a:rPr lang="en-US" sz="2150" spc="-5" dirty="0" err="1">
                <a:latin typeface="Verdana"/>
                <a:cs typeface="Verdana"/>
              </a:rPr>
              <a:t>toevoegen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 err="1">
                <a:latin typeface="Verdana"/>
                <a:cs typeface="Verdana"/>
              </a:rPr>
              <a:t>aan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>
                <a:solidFill>
                  <a:srgbClr val="FF0000"/>
                </a:solidFill>
                <a:latin typeface="Verdana"/>
                <a:cs typeface="Verdana"/>
              </a:rPr>
              <a:t>Module</a:t>
            </a:r>
            <a:r>
              <a:rPr lang="en-US" sz="2150" spc="-5" dirty="0">
                <a:latin typeface="Verdana"/>
                <a:cs typeface="Verdana"/>
              </a:rPr>
              <a:t> (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r>
              <a:rPr lang="en-US" sz="2150" spc="-5" dirty="0">
                <a:latin typeface="Verdana"/>
                <a:cs typeface="Verdana"/>
              </a:rPr>
              <a:t>)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sz="2150" dirty="0">
                <a:latin typeface="Verdana"/>
                <a:cs typeface="Verdana"/>
              </a:rPr>
              <a:t>Schrijf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app.routes.ts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any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ts val="3229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2a.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bit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</a:t>
            </a:r>
            <a:r>
              <a:rPr spc="5" dirty="0"/>
              <a:t>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toevoegen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89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Arial"/>
                <a:cs typeface="Arial"/>
              </a:rPr>
              <a:t>Le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 o</a:t>
            </a:r>
            <a:r>
              <a:rPr sz="2150" dirty="0">
                <a:latin typeface="Arial"/>
                <a:cs typeface="Arial"/>
              </a:rPr>
              <a:t>p</a:t>
            </a:r>
            <a:r>
              <a:rPr sz="2150" spc="-5" dirty="0">
                <a:latin typeface="Arial"/>
                <a:cs typeface="Arial"/>
              </a:rPr>
              <a:t> da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n</a:t>
            </a:r>
            <a:r>
              <a:rPr sz="2150" dirty="0">
                <a:latin typeface="Arial"/>
                <a:cs typeface="Arial"/>
              </a:rPr>
              <a:t>u </a:t>
            </a:r>
            <a:r>
              <a:rPr sz="2150" spc="-5" dirty="0">
                <a:latin typeface="Arial"/>
                <a:cs typeface="Arial"/>
              </a:rPr>
              <a:t>dynamisc</a:t>
            </a:r>
            <a:r>
              <a:rPr sz="2150" dirty="0">
                <a:latin typeface="Arial"/>
                <a:cs typeface="Arial"/>
              </a:rPr>
              <a:t>h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w</a:t>
            </a:r>
            <a:r>
              <a:rPr sz="2150" spc="-5" dirty="0">
                <a:latin typeface="Arial"/>
                <a:cs typeface="Arial"/>
              </a:rPr>
              <a:t>orden gevul</a:t>
            </a:r>
            <a:r>
              <a:rPr sz="2150" dirty="0">
                <a:latin typeface="Arial"/>
                <a:cs typeface="Arial"/>
              </a:rPr>
              <a:t>d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du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 binne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[…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staa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voo</a:t>
            </a:r>
            <a:r>
              <a:rPr sz="2150" dirty="0">
                <a:latin typeface="Arial"/>
                <a:cs typeface="Arial"/>
              </a:rPr>
              <a:t>r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4. </a:t>
            </a:r>
            <a:r>
              <a:rPr spc="15" dirty="0"/>
              <a:t>App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(‘Master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View’)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2b.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3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ngOnDestroy()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>
              <a:lnSpc>
                <a:spcPct val="100000"/>
              </a:lnSpc>
            </a:pPr>
            <a:r>
              <a:rPr spc="10" dirty="0"/>
              <a:t>Routin</a:t>
            </a:r>
            <a:r>
              <a:rPr spc="15" dirty="0"/>
              <a:t>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architecture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and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g</a:t>
            </a:r>
            <a:r>
              <a:rPr spc="15" dirty="0"/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668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</a:t>
            </a:r>
            <a:r>
              <a:rPr sz="1950" spc="-65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5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:parameterNam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ingesteld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injection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ActivatedRout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sz="1950" spc="-15" dirty="0">
                <a:latin typeface="Verdana"/>
                <a:cs typeface="Verdana"/>
              </a:rPr>
              <a:t>Hierin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propert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.param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</a:t>
            </a:r>
            <a:r>
              <a:rPr sz="1950" spc="-30" dirty="0">
                <a:latin typeface="Verdana"/>
                <a:cs typeface="Verdana"/>
              </a:rPr>
              <a:t>n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ezig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ameters.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ADVANCED: </a:t>
            </a:r>
            <a:r>
              <a:rPr spc="15" dirty="0" err="1"/>
              <a:t>Meegeven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va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82162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array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va</a:t>
            </a:r>
            <a:r>
              <a:rPr sz="1950" i="1" spc="-15" dirty="0">
                <a:latin typeface="Verdana"/>
                <a:cs typeface="Verdana"/>
              </a:rPr>
              <a:t>n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parameter</a:t>
            </a:r>
            <a:r>
              <a:rPr sz="1950" i="1" spc="-15" dirty="0">
                <a:latin typeface="Verdana"/>
                <a:cs typeface="Verdana"/>
              </a:rPr>
              <a:t>s</a:t>
            </a:r>
            <a:r>
              <a:rPr sz="1950" i="1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[routerLink]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gematche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positie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naam.</a:t>
            </a:r>
            <a:endParaRPr sz="1950">
              <a:latin typeface="Verdana"/>
              <a:cs typeface="Verdana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Optionee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uitbreiden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specifiek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product/ite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retourneren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15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regels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hebben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.switchMap(i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87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sz="1950" spc="-15" dirty="0">
                <a:latin typeface="Verdana"/>
                <a:cs typeface="Verdana"/>
              </a:rPr>
              <a:t>Bij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oorbeeld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(ka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werk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wel):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latin typeface="Verdana"/>
                <a:cs typeface="Verdana"/>
              </a:rPr>
              <a:t>Pipes </a:t>
            </a:r>
            <a:r>
              <a:rPr lang="en-US" sz="2350" spc="10" dirty="0" err="1">
                <a:latin typeface="Verdana"/>
                <a:cs typeface="Verdana"/>
              </a:rPr>
              <a:t>zij</a:t>
            </a:r>
            <a:r>
              <a:rPr lang="en-US" sz="2350" spc="10" dirty="0" err="1"/>
              <a:t>n</a:t>
            </a:r>
            <a:r>
              <a:rPr lang="en-US" sz="2350" spc="10" dirty="0"/>
              <a:t> filters</a:t>
            </a:r>
            <a:endParaRPr lang="en-US" sz="23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6584" y="472182"/>
            <a:ext cx="9426816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Routin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every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rout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HomeComponen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(or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ootComponent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whate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mai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menu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950"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&lt;router-outlet&gt;&lt;/router-outlet&gt;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767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&lt;router-outlet&gt;&lt;/router-outlet&gt;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6278642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/>
              <a:t>@Pipe({</a:t>
            </a:r>
          </a:p>
          <a:p>
            <a:r>
              <a:rPr lang="en-US" dirty="0"/>
              <a:t>name: 'filter'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transform(value: any[], </a:t>
            </a:r>
            <a:r>
              <a:rPr lang="en-US" dirty="0" err="1"/>
              <a:t>args</a:t>
            </a:r>
            <a:r>
              <a:rPr lang="en-US" dirty="0"/>
              <a:t>: any[]) {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if (!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	return value;</a:t>
            </a:r>
          </a:p>
          <a:p>
            <a:pPr lvl="2"/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if (value) {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searchFilter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[0]</a:t>
            </a:r>
            <a:r>
              <a:rPr lang="en-US" dirty="0"/>
              <a:t>.</a:t>
            </a:r>
            <a:r>
              <a:rPr lang="en-US" dirty="0" err="1"/>
              <a:t>toLowerCase</a:t>
            </a:r>
            <a:r>
              <a:rPr lang="en-US" dirty="0"/>
              <a:t>();</a:t>
            </a:r>
          </a:p>
          <a:p>
            <a:pPr lvl="2"/>
            <a:br>
              <a:rPr lang="en-US" dirty="0"/>
            </a:br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value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filter</a:t>
            </a:r>
            <a:r>
              <a:rPr lang="en-US" dirty="0"/>
              <a:t>((item) =&gt; </a:t>
            </a:r>
            <a:r>
              <a:rPr lang="en-US" dirty="0" err="1"/>
              <a:t>item.name.toLowerCase</a:t>
            </a:r>
            <a:r>
              <a:rPr lang="en-US" dirty="0"/>
              <a:t>().</a:t>
            </a:r>
            <a:r>
              <a:rPr lang="en-US" dirty="0" err="1"/>
              <a:t>startsWith</a:t>
            </a:r>
            <a:r>
              <a:rPr lang="en-US" dirty="0"/>
              <a:t>(</a:t>
            </a:r>
            <a:r>
              <a:rPr lang="en-US" b="1" dirty="0" err="1"/>
              <a:t>searchFilter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>
              <a:lnSpc>
                <a:spcPct val="100000"/>
              </a:lnSpc>
            </a:pPr>
            <a:r>
              <a:rPr spc="10" dirty="0"/>
              <a:t>Stappenpla</a:t>
            </a:r>
            <a:r>
              <a:rPr spc="15" dirty="0"/>
              <a:t>n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3" y="1712853"/>
            <a:ext cx="8376284" cy="420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marR="139065" indent="-370205">
              <a:lnSpc>
                <a:spcPct val="150100"/>
              </a:lnSpc>
              <a:buFont typeface="Verdana"/>
              <a:buAutoNum type="arabicPeriod"/>
              <a:tabLst>
                <a:tab pos="452755" algn="l"/>
              </a:tabLst>
            </a:pPr>
            <a:r>
              <a:rPr sz="3450" dirty="0">
                <a:latin typeface="Verdana"/>
                <a:cs typeface="Verdana"/>
              </a:rPr>
              <a:t>Base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Hre</a:t>
            </a:r>
            <a:r>
              <a:rPr sz="3450" dirty="0">
                <a:latin typeface="Verdana"/>
                <a:cs typeface="Verdana"/>
              </a:rPr>
              <a:t>f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toe</a:t>
            </a:r>
            <a:r>
              <a:rPr sz="3450" spc="-30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oegen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</a:t>
            </a:r>
            <a:r>
              <a:rPr sz="3450" dirty="0">
                <a:latin typeface="Verdana"/>
                <a:cs typeface="Verdana"/>
              </a:rPr>
              <a:t>n</a:t>
            </a:r>
            <a:r>
              <a:rPr sz="3450" spc="35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header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65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an</a:t>
            </a:r>
            <a:r>
              <a:rPr sz="34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index.htm</a:t>
            </a:r>
            <a:r>
              <a:rPr sz="3450" dirty="0">
                <a:latin typeface="Verdana"/>
                <a:cs typeface="Verdana"/>
              </a:rPr>
              <a:t>l</a:t>
            </a:r>
            <a:r>
              <a:rPr sz="3450" spc="38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(!)</a:t>
            </a:r>
          </a:p>
          <a:p>
            <a:pPr marL="323215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&lt;base</a:t>
            </a:r>
            <a:r>
              <a:rPr sz="34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href="/"&gt;</a:t>
            </a:r>
          </a:p>
          <a:p>
            <a:pPr marL="989330" marR="5080" lvl="1" indent="-369570" algn="just">
              <a:lnSpc>
                <a:spcPct val="149400"/>
              </a:lnSpc>
              <a:spcBef>
                <a:spcPts val="1005"/>
              </a:spcBef>
              <a:buFont typeface="Arial"/>
              <a:buChar char="•"/>
              <a:tabLst>
                <a:tab pos="989965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kunne</a:t>
            </a:r>
            <a:r>
              <a:rPr sz="2600" i="1" spc="-20" dirty="0">
                <a:latin typeface="Verdana"/>
                <a:cs typeface="Verdana"/>
              </a:rPr>
              <a:t>n</a:t>
            </a:r>
            <a:r>
              <a:rPr sz="2600" i="1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meerdere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route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module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zijn.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El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zij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eigen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ChildRoutes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definiëren.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536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oegen.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</a:t>
            </a:r>
            <a:r>
              <a:rPr sz="1950" spc="-35" dirty="0">
                <a:latin typeface="Verdana"/>
                <a:cs typeface="Verdana"/>
              </a:rPr>
              <a:t>nv</a:t>
            </a:r>
            <a:r>
              <a:rPr sz="1950" spc="-10" dirty="0">
                <a:latin typeface="Verdana"/>
                <a:cs typeface="Verdana"/>
              </a:rPr>
              <a:t>ention: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Route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beschikbaar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</a:t>
            </a:r>
            <a:r>
              <a:rPr lang="nl-NL" sz="2800" spc="15" dirty="0" err="1">
                <a:latin typeface="+mj-lt"/>
              </a:rPr>
              <a:t>js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  <a:endParaRPr sz="1500">
              <a:latin typeface="Consolas"/>
              <a:cs typeface="Consolas"/>
            </a:endParaRP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hoofdmenu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&lt;router-outlet&gt;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Stati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menu'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Alway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visibl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‐‐&gt;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86617" y="2028825"/>
            <a:ext cx="8895474" cy="4201518"/>
          </a:xfrm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outerLin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directive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replace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wit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orrec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href="..."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‐‐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&lt;hr&gt;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Dynamicall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injec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view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&lt;route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r‐outlet&gt;&lt;/route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outlet&gt;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!‐‐</a:t>
            </a:r>
            <a:r>
              <a:rPr sz="15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Stati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foote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Alway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visibl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‐‐&gt;</a:t>
            </a:r>
            <a:endParaRPr sz="150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826" y="5832390"/>
            <a:ext cx="4912360" cy="454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91" y="6227972"/>
            <a:ext cx="4777105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5719" y="4873554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1958" y="5168878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Eventueel: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index.html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058535" cy="290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selecto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index.htm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aanpassen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  <a:tab pos="2868295" algn="l"/>
              </a:tabLst>
            </a:pPr>
            <a:r>
              <a:rPr sz="1950" spc="-20" dirty="0">
                <a:latin typeface="Verdana"/>
                <a:cs typeface="Verdana"/>
              </a:rPr>
              <a:t>Al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MainComponen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andere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selector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heeft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8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  <a:endParaRPr sz="1700">
              <a:latin typeface="Consolas"/>
              <a:cs typeface="Consolas"/>
            </a:endParaRP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Nieuwe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component(en</a:t>
            </a:r>
            <a:r>
              <a:rPr sz="2600" spc="-15" dirty="0"/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maken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0" dirty="0"/>
              <a:t>en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importeren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19671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Elk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componen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ee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route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1581</Words>
  <Application>Microsoft Macintosh PowerPoint</Application>
  <PresentationFormat>Custom</PresentationFormat>
  <Paragraphs>334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Stappenplan routing</vt:lpstr>
      <vt:lpstr>PowerPoint Presentation</vt:lpstr>
      <vt:lpstr>3. Routes beschikbaar maken in app.Module.js</vt:lpstr>
      <vt:lpstr>4. MainComponent met Routing maken</vt:lpstr>
      <vt:lpstr>5. Eventueel: index.html aanpassen</vt:lpstr>
      <vt:lpstr>6. Nieuwe component(en) maken en importeren</vt:lpstr>
      <vt:lpstr>8. Testen</vt:lpstr>
      <vt:lpstr>Checkpoint</vt:lpstr>
      <vt:lpstr>PowerPoint Presentation</vt:lpstr>
      <vt:lpstr>Dynamische routes maken</vt:lpstr>
      <vt:lpstr>1. app.routes.ts aanpassen</vt:lpstr>
      <vt:lpstr>2. Detail Component maken</vt:lpstr>
      <vt:lpstr>2a. DetailComponent - variants</vt:lpstr>
      <vt:lpstr>3. Detail component toevoegen aan Module</vt:lpstr>
      <vt:lpstr>4. App Component (‘Master View’) aanpassen</vt:lpstr>
      <vt:lpstr>2b. DetailComponent - variants</vt:lpstr>
      <vt:lpstr>Checkpoint</vt:lpstr>
      <vt:lpstr>ADVANCED: Meegeven van parameters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Checkpoint pipes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32</cp:revision>
  <dcterms:created xsi:type="dcterms:W3CDTF">2019-02-17T16:59:30Z</dcterms:created>
  <dcterms:modified xsi:type="dcterms:W3CDTF">2019-02-26T12:09:53Z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