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4"/>
    <p:restoredTop sz="94683"/>
  </p:normalViewPr>
  <p:slideViewPr>
    <p:cSldViewPr>
      <p:cViewPr varScale="1">
        <p:scale>
          <a:sx n="84" d="100"/>
          <a:sy n="84" d="100"/>
        </p:scale>
        <p:origin x="6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2/19/19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2/19/19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xYv9lsrV0s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>
                <a:solidFill>
                  <a:srgbClr val="FF0000"/>
                </a:solidFill>
                <a:latin typeface="Arial"/>
                <a:cs typeface="Arial"/>
              </a:rPr>
              <a:t>p.eijgermans11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gmail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.com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2931795">
              <a:lnSpc>
                <a:spcPts val="1305"/>
              </a:lnSpc>
            </a:pPr>
            <a:r>
              <a:rPr sz="1150" u="sng" spc="10" dirty="0">
                <a:solidFill>
                  <a:srgbClr val="FF0000"/>
                </a:solidFill>
                <a:latin typeface="Arial"/>
                <a:cs typeface="Arial"/>
              </a:rPr>
              <a:t>https://github.com/angular/angular/blob/master/modules/%40angu</a:t>
            </a:r>
            <a:r>
              <a:rPr sz="1150" u="sng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50" u="sng" spc="10" dirty="0">
                <a:solidFill>
                  <a:srgbClr val="FF0000"/>
                </a:solidFill>
                <a:latin typeface="Arial"/>
                <a:cs typeface="Arial"/>
              </a:rPr>
              <a:t>ar/forms/src/model.ts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95350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FormArray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9266" y="6958560"/>
            <a:ext cx="8523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https://github.com/angular/angular/blob/master/modules/%40angu</a:t>
            </a:r>
            <a:r>
              <a:rPr sz="1700" u="heavy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ar/forms/src/model.ts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69335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3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4" y="76203"/>
            <a:ext cx="1069975" cy="7402195"/>
          </a:xfrm>
          <a:custGeom>
            <a:avLst/>
            <a:gdLst/>
            <a:ahLst/>
            <a:cxnLst/>
            <a:rect l="l" t="t" r="r" b="b"/>
            <a:pathLst>
              <a:path w="1069975" h="7402195">
                <a:moveTo>
                  <a:pt x="0" y="7402067"/>
                </a:moveTo>
                <a:lnTo>
                  <a:pt x="1069847" y="7402067"/>
                </a:lnTo>
                <a:lnTo>
                  <a:pt x="1069847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4" y="76203"/>
            <a:ext cx="1069975" cy="7402195"/>
          </a:xfrm>
          <a:custGeom>
            <a:avLst/>
            <a:gdLst/>
            <a:ahLst/>
            <a:cxnLst/>
            <a:rect l="l" t="t" r="r" b="b"/>
            <a:pathLst>
              <a:path w="1069975" h="7402195">
                <a:moveTo>
                  <a:pt x="0" y="7402067"/>
                </a:moveTo>
                <a:lnTo>
                  <a:pt x="1069847" y="7402067"/>
                </a:lnTo>
                <a:lnTo>
                  <a:pt x="1069847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3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lo</a:t>
            </a:r>
            <a:r>
              <a:rPr sz="1600" spc="-10" dirty="0">
                <a:latin typeface="Verdana"/>
                <a:cs typeface="Verdana"/>
              </a:rPr>
              <a:t>cal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iabl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4" y="76203"/>
            <a:ext cx="1069975" cy="7402195"/>
          </a:xfrm>
          <a:custGeom>
            <a:avLst/>
            <a:gdLst/>
            <a:ahLst/>
            <a:cxnLst/>
            <a:rect l="l" t="t" r="r" b="b"/>
            <a:pathLst>
              <a:path w="1069975" h="7402195">
                <a:moveTo>
                  <a:pt x="0" y="7402067"/>
                </a:moveTo>
                <a:lnTo>
                  <a:pt x="1069847" y="7402067"/>
                </a:lnTo>
                <a:lnTo>
                  <a:pt x="1069847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40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loca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ariable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loca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templat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variabl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wole.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  <a:endParaRPr sz="21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09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(thoug</a:t>
            </a:r>
            <a:r>
              <a:rPr sz="1950" spc="-15" dirty="0">
                <a:latin typeface="Verdana"/>
                <a:cs typeface="Verdana"/>
              </a:rPr>
              <a:t>h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0" dirty="0">
                <a:latin typeface="Verdana"/>
                <a:cs typeface="Verdana"/>
              </a:rPr>
              <a:t>ely)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driven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2122705"/>
            <a:ext cx="8553450" cy="156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15" dirty="0"/>
              <a:t>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spc="-25" dirty="0">
                <a:latin typeface="Verdana"/>
                <a:cs typeface="Verdana"/>
              </a:rPr>
              <a:t>N</a:t>
            </a:r>
            <a:r>
              <a:rPr sz="2600" spc="-20" dirty="0">
                <a:latin typeface="Verdana"/>
                <a:cs typeface="Verdana"/>
              </a:rPr>
              <a:t>o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more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72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angula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@angular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form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sr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spc="-4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150" spc="-5" dirty="0">
                <a:solidFill>
                  <a:srgbClr val="323232"/>
                </a:solidFill>
                <a:latin typeface="Verdana"/>
                <a:cs typeface="Verdana"/>
              </a:rPr>
              <a:t>alidators.ts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5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passwordMatcher(control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  <a:endParaRPr sz="1500">
              <a:latin typeface="Consolas"/>
              <a:cs typeface="Consolas"/>
            </a:endParaRP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r>
              <a:rPr sz="2350" spc="-229" dirty="0">
                <a:latin typeface="Verdana"/>
                <a:cs typeface="Verdana"/>
              </a:rPr>
              <a:t>T</a:t>
            </a:r>
            <a:r>
              <a:rPr sz="2350" spc="10" dirty="0">
                <a:latin typeface="Verdana"/>
                <a:cs typeface="Verdana"/>
              </a:rPr>
              <a:t>y</a:t>
            </a:r>
            <a:r>
              <a:rPr sz="2350" spc="5" dirty="0">
                <a:latin typeface="Verdana"/>
                <a:cs typeface="Verdana"/>
              </a:rPr>
              <a:t>peahea</a:t>
            </a:r>
            <a:r>
              <a:rPr sz="2350" spc="10" dirty="0"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demo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9lsrV0s4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2239</Words>
  <Application>Microsoft Macintosh PowerPoint</Application>
  <PresentationFormat>Custom</PresentationFormat>
  <Paragraphs>507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Checkpoint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</cp:revision>
  <dcterms:created xsi:type="dcterms:W3CDTF">2019-02-17T17:00:18Z</dcterms:created>
  <dcterms:modified xsi:type="dcterms:W3CDTF">2019-02-19T22:12:54Z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