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1" r:id="rId5"/>
    <p:sldId id="262" r:id="rId6"/>
    <p:sldId id="263" r:id="rId7"/>
    <p:sldId id="451" r:id="rId8"/>
    <p:sldId id="264" r:id="rId9"/>
    <p:sldId id="405" r:id="rId10"/>
    <p:sldId id="429" r:id="rId11"/>
    <p:sldId id="431" r:id="rId12"/>
    <p:sldId id="269" r:id="rId13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3"/>
    <p:restoredTop sz="94737"/>
  </p:normalViewPr>
  <p:slideViewPr>
    <p:cSldViewPr>
      <p:cViewPr varScale="1">
        <p:scale>
          <a:sx n="139" d="100"/>
          <a:sy n="139" d="100"/>
        </p:scale>
        <p:origin x="235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280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are a Observer = Listener and Subscriber on the data</a:t>
            </a:r>
          </a:p>
          <a:p>
            <a:endParaRPr lang="en-US" dirty="0"/>
          </a:p>
          <a:p>
            <a:r>
              <a:rPr lang="en-US" dirty="0"/>
              <a:t>TV is the Observable = Provider of </a:t>
            </a:r>
            <a:r>
              <a:rPr lang="en-US" dirty="0" err="1"/>
              <a:t>Async</a:t>
            </a:r>
            <a:r>
              <a:rPr lang="en-US" dirty="0"/>
              <a:t>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9364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25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0DA85-70F2-0142-951D-2E211C5A7661}" type="datetime1">
              <a:rPr lang="en-US" smtClean="0"/>
              <a:t>2/26/19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28CD3-B373-804F-B6BF-ADE9995A97A4}" type="datetime1">
              <a:rPr lang="en-US" smtClean="0"/>
              <a:t>2/26/19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E2F02-EE9D-CB4A-A5D9-370D1B9CFD17}" type="datetime1">
              <a:rPr lang="en-US" smtClean="0"/>
              <a:t>2/26/19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13F9D-E86D-2A45-AF79-74FF78F53523}" type="datetime1">
              <a:rPr lang="en-US" smtClean="0"/>
              <a:t>2/26/19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054D1-EF77-2144-AA70-178590D299FB}" type="datetime1">
              <a:rPr lang="en-US" smtClean="0"/>
              <a:t>2/26/19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534670" y="7033450"/>
            <a:ext cx="2459482" cy="276999"/>
          </a:xfrm>
        </p:spPr>
        <p:txBody>
          <a:bodyPr/>
          <a:lstStyle/>
          <a:p>
            <a:fld id="{9379F80A-5E69-4003-A4CA-EECDF3CD699D}" type="datetimeFigureOut">
              <a:rPr lang="nl-NL" smtClean="0"/>
              <a:t>26-02-19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224155" y="7254105"/>
            <a:ext cx="229870" cy="153888"/>
          </a:xfrm>
        </p:spPr>
        <p:txBody>
          <a:bodyPr/>
          <a:lstStyle/>
          <a:p>
            <a:fld id="{C09F8277-9806-4707-88BE-D63EE139168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92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66584" y="1655796"/>
            <a:ext cx="8160230" cy="421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DAFB0-3227-974A-AA97-D518DE224487}" type="datetime1">
              <a:rPr lang="en-US" smtClean="0"/>
              <a:t>2/26/19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63017" y="7288399"/>
            <a:ext cx="19113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eijgermans11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311032" y="1929310"/>
            <a:ext cx="4594225" cy="1323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9875" marR="5080" indent="-257810">
              <a:lnSpc>
                <a:spcPct val="100299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–</a:t>
            </a:r>
            <a:r>
              <a:rPr sz="4300" b="1" spc="5" dirty="0">
                <a:latin typeface="Arial"/>
                <a:cs typeface="Arial"/>
              </a:rPr>
              <a:t> </a:t>
            </a:r>
            <a:r>
              <a:rPr sz="4300" b="1" spc="-5" dirty="0">
                <a:latin typeface="Arial"/>
                <a:cs typeface="Arial"/>
              </a:rPr>
              <a:t>da</a:t>
            </a:r>
            <a:r>
              <a:rPr sz="4300" b="1" dirty="0">
                <a:latin typeface="Arial"/>
                <a:cs typeface="Arial"/>
              </a:rPr>
              <a:t>g</a:t>
            </a:r>
            <a:r>
              <a:rPr sz="4300" b="1" spc="-5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2 </a:t>
            </a:r>
            <a:r>
              <a:rPr sz="4300" b="1" spc="-5" dirty="0">
                <a:latin typeface="Arial"/>
                <a:cs typeface="Arial"/>
              </a:rPr>
              <a:t>Kort</a:t>
            </a:r>
            <a:r>
              <a:rPr sz="4300" b="1" dirty="0">
                <a:latin typeface="Arial"/>
                <a:cs typeface="Arial"/>
              </a:rPr>
              <a:t>e h</a:t>
            </a:r>
            <a:r>
              <a:rPr sz="4300" b="1" spc="-5" dirty="0">
                <a:latin typeface="Arial"/>
                <a:cs typeface="Arial"/>
              </a:rPr>
              <a:t>erhaling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3158" y="5888185"/>
            <a:ext cx="447634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–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  <a:hlinkClick r:id="rId3"/>
              </a:rPr>
              <a:t>peter.eijgermans@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64" y="2893268"/>
            <a:ext cx="8802965" cy="33191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74900" y="1800225"/>
            <a:ext cx="56543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2800" b="1" dirty="0">
                <a:solidFill>
                  <a:srgbClr val="FF0000"/>
                </a:solidFill>
              </a:rPr>
              <a:t>Returns a stream of </a:t>
            </a:r>
            <a:r>
              <a:rPr lang="nl-NL" sz="2800" b="1" dirty="0" err="1">
                <a:solidFill>
                  <a:srgbClr val="FF0000"/>
                </a:solidFill>
              </a:rPr>
              <a:t>values</a:t>
            </a:r>
            <a:r>
              <a:rPr lang="nl-NL" sz="2800" b="1" dirty="0">
                <a:solidFill>
                  <a:srgbClr val="FF0000"/>
                </a:solidFill>
              </a:rPr>
              <a:t> over time</a:t>
            </a:r>
          </a:p>
        </p:txBody>
      </p:sp>
    </p:spTree>
    <p:extLst>
      <p:ext uri="{BB962C8B-B14F-4D97-AF65-F5344CB8AC3E}">
        <p14:creationId xmlns:p14="http://schemas.microsoft.com/office/powerpoint/2010/main" val="1919132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CA19-C2ED-A144-A5F7-D53B32FA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services–pipe-</a:t>
            </a:r>
            <a:r>
              <a:rPr lang="en-US"/>
              <a:t>async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A62EE-0AF9-D944-B8CD-16A19DDFB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4398" y="1647825"/>
            <a:ext cx="6324601" cy="276998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&lt;li *</a:t>
            </a:r>
            <a:r>
              <a:rPr lang="en-US" dirty="0" err="1"/>
              <a:t>ngFor</a:t>
            </a:r>
            <a:r>
              <a:rPr lang="en-US" dirty="0"/>
              <a:t>="let city of </a:t>
            </a:r>
            <a:r>
              <a:rPr lang="en-US" sz="2400" b="1" dirty="0">
                <a:solidFill>
                  <a:srgbClr val="C00000"/>
                </a:solidFill>
              </a:rPr>
              <a:t>cities$ | </a:t>
            </a:r>
            <a:r>
              <a:rPr lang="en-US" sz="2400" b="1" dirty="0" err="1">
                <a:solidFill>
                  <a:srgbClr val="C00000"/>
                </a:solidFill>
              </a:rPr>
              <a:t>async</a:t>
            </a:r>
            <a:r>
              <a:rPr lang="en-US" dirty="0"/>
              <a:t>”&gt;</a:t>
            </a:r>
          </a:p>
          <a:p>
            <a:endParaRPr lang="en-US" dirty="0"/>
          </a:p>
          <a:p>
            <a:r>
              <a:rPr lang="en-US" dirty="0"/>
              <a:t>	{{ </a:t>
            </a:r>
            <a:r>
              <a:rPr lang="en-US" dirty="0" err="1"/>
              <a:t>city.id</a:t>
            </a:r>
            <a:r>
              <a:rPr lang="en-US" dirty="0"/>
              <a:t>}} - {{ </a:t>
            </a:r>
            <a:r>
              <a:rPr lang="en-US" dirty="0" err="1"/>
              <a:t>city.name</a:t>
            </a:r>
            <a:r>
              <a:rPr lang="en-US" dirty="0"/>
              <a:t> }}</a:t>
            </a:r>
          </a:p>
          <a:p>
            <a:endParaRPr lang="en-US" dirty="0"/>
          </a:p>
          <a:p>
            <a:r>
              <a:rPr lang="en-US" dirty="0"/>
              <a:t>&lt;/li&gt;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8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Vandaag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421100"/>
            <a:ext cx="7285355" cy="5804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 err="1">
                <a:latin typeface="Verdana"/>
                <a:cs typeface="Verdana"/>
              </a:rPr>
              <a:t>V</a:t>
            </a:r>
            <a:r>
              <a:rPr sz="2600" spc="-20" dirty="0" err="1">
                <a:latin typeface="Verdana"/>
                <a:cs typeface="Verdana"/>
              </a:rPr>
              <a:t>er</a:t>
            </a:r>
            <a:r>
              <a:rPr sz="2600" spc="-45" dirty="0" err="1">
                <a:latin typeface="Verdana"/>
                <a:cs typeface="Verdana"/>
              </a:rPr>
              <a:t>v</a:t>
            </a:r>
            <a:r>
              <a:rPr sz="2600" spc="-20" dirty="0" err="1">
                <a:latin typeface="Verdana"/>
                <a:cs typeface="Verdana"/>
              </a:rPr>
              <a:t>olg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Obser</a:t>
            </a:r>
            <a:r>
              <a:rPr sz="2600" spc="-6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ables</a:t>
            </a:r>
            <a:endParaRPr sz="260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689"/>
              </a:spcBef>
              <a:buFont typeface="Wingdings"/>
              <a:buChar char=""/>
              <a:tabLst>
                <a:tab pos="962660" algn="l"/>
              </a:tabLst>
            </a:pPr>
            <a:r>
              <a:rPr sz="1700" spc="5" dirty="0">
                <a:latin typeface="Verdana"/>
                <a:cs typeface="Verdana"/>
              </a:rPr>
              <a:t>Li</a:t>
            </a:r>
            <a:r>
              <a:rPr sz="1700" spc="-15" dirty="0">
                <a:latin typeface="Verdana"/>
                <a:cs typeface="Verdana"/>
              </a:rPr>
              <a:t>v</a:t>
            </a:r>
            <a:r>
              <a:rPr sz="1700" spc="10" dirty="0">
                <a:latin typeface="Verdana"/>
                <a:cs typeface="Verdana"/>
              </a:rPr>
              <a:t>e</a:t>
            </a:r>
            <a:r>
              <a:rPr sz="1700" spc="1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Verdana"/>
                <a:cs typeface="Verdana"/>
              </a:rPr>
              <a:t>API</a:t>
            </a:r>
            <a:r>
              <a:rPr sz="1700" spc="-65" dirty="0">
                <a:latin typeface="Verdana"/>
                <a:cs typeface="Verdana"/>
              </a:rPr>
              <a:t>’</a:t>
            </a:r>
            <a:r>
              <a:rPr sz="1700" spc="5" dirty="0">
                <a:latin typeface="Verdana"/>
                <a:cs typeface="Verdana"/>
              </a:rPr>
              <a:t>s</a:t>
            </a:r>
            <a:endParaRPr sz="17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75" dirty="0">
                <a:latin typeface="Verdana"/>
                <a:cs typeface="Verdana"/>
              </a:rPr>
              <a:t>T</a:t>
            </a:r>
            <a:r>
              <a:rPr sz="2600" spc="-15" dirty="0">
                <a:latin typeface="Verdana"/>
                <a:cs typeface="Verdana"/>
              </a:rPr>
              <a:t>ree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o</a:t>
            </a:r>
            <a:r>
              <a:rPr sz="2600" spc="-10" dirty="0">
                <a:latin typeface="Verdana"/>
                <a:cs typeface="Verdana"/>
              </a:rPr>
              <a:t>f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components</a:t>
            </a:r>
            <a:endParaRPr sz="260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785"/>
              </a:spcBef>
              <a:buSzPct val="87179"/>
              <a:buFont typeface="Wingdings"/>
              <a:buChar char=""/>
              <a:tabLst>
                <a:tab pos="962660" algn="l"/>
              </a:tabLst>
            </a:pPr>
            <a:r>
              <a:rPr sz="1950" spc="-10" dirty="0">
                <a:latin typeface="Verdana"/>
                <a:cs typeface="Verdana"/>
              </a:rPr>
              <a:t>Applicaties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opbouwen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meerdere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componenten</a:t>
            </a:r>
            <a:endParaRPr sz="19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625"/>
              </a:spcBef>
              <a:buSzPct val="87179"/>
              <a:buFont typeface="Wingdings"/>
              <a:buChar char=""/>
              <a:tabLst>
                <a:tab pos="962660" algn="l"/>
              </a:tabLst>
            </a:pPr>
            <a:r>
              <a:rPr sz="1950" spc="-15" dirty="0">
                <a:latin typeface="Verdana"/>
                <a:cs typeface="Verdana"/>
              </a:rPr>
              <a:t>Data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flow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tussen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componenten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spcBef>
                <a:spcPts val="1915"/>
              </a:spcBef>
              <a:buFont typeface="Verdana"/>
              <a:buChar char="•"/>
              <a:tabLst>
                <a:tab pos="354330" algn="l"/>
              </a:tabLst>
            </a:pPr>
            <a:r>
              <a:rPr sz="2300" spc="-75" dirty="0">
                <a:latin typeface="Verdana"/>
                <a:cs typeface="Verdana"/>
              </a:rPr>
              <a:t>R</a:t>
            </a:r>
            <a:r>
              <a:rPr sz="2300" spc="-15" dirty="0">
                <a:latin typeface="Verdana"/>
                <a:cs typeface="Verdana"/>
              </a:rPr>
              <a:t>outi</a:t>
            </a:r>
            <a:r>
              <a:rPr sz="2300" spc="-20" dirty="0">
                <a:latin typeface="Verdana"/>
                <a:cs typeface="Verdana"/>
              </a:rPr>
              <a:t>n</a:t>
            </a:r>
            <a:r>
              <a:rPr sz="2300" spc="-15" dirty="0">
                <a:latin typeface="Verdana"/>
                <a:cs typeface="Verdana"/>
              </a:rPr>
              <a:t>g</a:t>
            </a:r>
            <a:endParaRPr lang="nl-NL" sz="23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915"/>
              </a:spcBef>
              <a:buFont typeface="Verdana"/>
              <a:buChar char="•"/>
              <a:tabLst>
                <a:tab pos="354330" algn="l"/>
              </a:tabLst>
            </a:pPr>
            <a:endParaRPr lang="en-US" sz="23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91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300" spc="-15" dirty="0">
                <a:latin typeface="Verdana"/>
                <a:cs typeface="Verdana"/>
              </a:rPr>
              <a:t>App </a:t>
            </a:r>
            <a:r>
              <a:rPr lang="en-US" sz="2300" spc="-15" dirty="0" err="1">
                <a:latin typeface="Verdana"/>
                <a:cs typeface="Verdana"/>
              </a:rPr>
              <a:t>maken</a:t>
            </a:r>
            <a:endParaRPr lang="nl-NL" sz="23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915"/>
              </a:spcBef>
              <a:buFont typeface="Verdana"/>
              <a:buChar char="•"/>
              <a:tabLst>
                <a:tab pos="354330" algn="l"/>
              </a:tabLst>
            </a:pPr>
            <a:endParaRPr lang="en-US" sz="23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915"/>
              </a:spcBef>
              <a:buFont typeface="Verdana"/>
              <a:buChar char="•"/>
              <a:tabLst>
                <a:tab pos="354330" algn="l"/>
              </a:tabLst>
            </a:pPr>
            <a:endParaRPr sz="2300" dirty="0">
              <a:latin typeface="Verdana"/>
              <a:cs typeface="Verdan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0E5D3C-87E0-EF4B-A9C4-A0D2BFFA0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300" y="5381625"/>
            <a:ext cx="2794000" cy="977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8295" y="1151391"/>
            <a:ext cx="2213610" cy="714375"/>
          </a:xfrm>
          <a:custGeom>
            <a:avLst/>
            <a:gdLst/>
            <a:ahLst/>
            <a:cxnLst/>
            <a:rect l="l" t="t" r="r" b="b"/>
            <a:pathLst>
              <a:path w="2213610" h="714375">
                <a:moveTo>
                  <a:pt x="2213609" y="0"/>
                </a:moveTo>
                <a:lnTo>
                  <a:pt x="0" y="0"/>
                </a:lnTo>
                <a:lnTo>
                  <a:pt x="0" y="713993"/>
                </a:lnTo>
                <a:lnTo>
                  <a:pt x="2213609" y="713993"/>
                </a:lnTo>
                <a:lnTo>
                  <a:pt x="2213609" y="707135"/>
                </a:lnTo>
                <a:lnTo>
                  <a:pt x="13715" y="707135"/>
                </a:lnTo>
                <a:lnTo>
                  <a:pt x="6857" y="700277"/>
                </a:lnTo>
                <a:lnTo>
                  <a:pt x="13715" y="70027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13609" y="6857"/>
                </a:lnTo>
                <a:lnTo>
                  <a:pt x="2213609" y="0"/>
                </a:lnTo>
                <a:close/>
              </a:path>
              <a:path w="2213610" h="714375">
                <a:moveTo>
                  <a:pt x="13715" y="700277"/>
                </a:moveTo>
                <a:lnTo>
                  <a:pt x="6857" y="700277"/>
                </a:lnTo>
                <a:lnTo>
                  <a:pt x="13715" y="707135"/>
                </a:lnTo>
                <a:lnTo>
                  <a:pt x="13715" y="700277"/>
                </a:lnTo>
                <a:close/>
              </a:path>
              <a:path w="2213610" h="714375">
                <a:moveTo>
                  <a:pt x="2199890" y="700277"/>
                </a:moveTo>
                <a:lnTo>
                  <a:pt x="13715" y="700277"/>
                </a:lnTo>
                <a:lnTo>
                  <a:pt x="13715" y="707135"/>
                </a:lnTo>
                <a:lnTo>
                  <a:pt x="2199890" y="707135"/>
                </a:lnTo>
                <a:lnTo>
                  <a:pt x="2199890" y="700277"/>
                </a:lnTo>
                <a:close/>
              </a:path>
              <a:path w="2213610" h="714375">
                <a:moveTo>
                  <a:pt x="2199890" y="6857"/>
                </a:moveTo>
                <a:lnTo>
                  <a:pt x="2199890" y="707135"/>
                </a:lnTo>
                <a:lnTo>
                  <a:pt x="2206748" y="700277"/>
                </a:lnTo>
                <a:lnTo>
                  <a:pt x="2213609" y="700277"/>
                </a:lnTo>
                <a:lnTo>
                  <a:pt x="2213609" y="13715"/>
                </a:lnTo>
                <a:lnTo>
                  <a:pt x="2206748" y="13715"/>
                </a:lnTo>
                <a:lnTo>
                  <a:pt x="2199890" y="6857"/>
                </a:lnTo>
                <a:close/>
              </a:path>
              <a:path w="2213610" h="714375">
                <a:moveTo>
                  <a:pt x="2213609" y="700277"/>
                </a:moveTo>
                <a:lnTo>
                  <a:pt x="2206748" y="700277"/>
                </a:lnTo>
                <a:lnTo>
                  <a:pt x="2199890" y="707135"/>
                </a:lnTo>
                <a:lnTo>
                  <a:pt x="2213609" y="707135"/>
                </a:lnTo>
                <a:lnTo>
                  <a:pt x="2213609" y="700277"/>
                </a:lnTo>
                <a:close/>
              </a:path>
              <a:path w="2213610" h="7143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13610" h="714375">
                <a:moveTo>
                  <a:pt x="2199890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199890" y="13715"/>
                </a:lnTo>
                <a:lnTo>
                  <a:pt x="2199890" y="6857"/>
                </a:lnTo>
                <a:close/>
              </a:path>
              <a:path w="2213610" h="714375">
                <a:moveTo>
                  <a:pt x="2213609" y="6857"/>
                </a:moveTo>
                <a:lnTo>
                  <a:pt x="2199890" y="6857"/>
                </a:lnTo>
                <a:lnTo>
                  <a:pt x="2206748" y="13715"/>
                </a:lnTo>
                <a:lnTo>
                  <a:pt x="2213609" y="13715"/>
                </a:lnTo>
                <a:lnTo>
                  <a:pt x="2213609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95153" y="1158249"/>
            <a:ext cx="2200275" cy="700405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marL="194945">
              <a:lnSpc>
                <a:spcPct val="100000"/>
              </a:lnSpc>
            </a:pPr>
            <a:r>
              <a:rPr sz="2250" spc="-5" dirty="0">
                <a:solidFill>
                  <a:srgbClr val="FFFFFF"/>
                </a:solidFill>
                <a:latin typeface="Verdana"/>
                <a:cs typeface="Verdana"/>
              </a:rPr>
              <a:t>Components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8295" y="2049027"/>
            <a:ext cx="2213610" cy="714375"/>
          </a:xfrm>
          <a:custGeom>
            <a:avLst/>
            <a:gdLst/>
            <a:ahLst/>
            <a:cxnLst/>
            <a:rect l="l" t="t" r="r" b="b"/>
            <a:pathLst>
              <a:path w="2213610" h="714375">
                <a:moveTo>
                  <a:pt x="2213609" y="0"/>
                </a:moveTo>
                <a:lnTo>
                  <a:pt x="0" y="0"/>
                </a:lnTo>
                <a:lnTo>
                  <a:pt x="0" y="713993"/>
                </a:lnTo>
                <a:lnTo>
                  <a:pt x="2213609" y="713993"/>
                </a:lnTo>
                <a:lnTo>
                  <a:pt x="2213609" y="707135"/>
                </a:lnTo>
                <a:lnTo>
                  <a:pt x="13715" y="707135"/>
                </a:lnTo>
                <a:lnTo>
                  <a:pt x="6857" y="700277"/>
                </a:lnTo>
                <a:lnTo>
                  <a:pt x="13715" y="70027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13609" y="6857"/>
                </a:lnTo>
                <a:lnTo>
                  <a:pt x="2213609" y="0"/>
                </a:lnTo>
                <a:close/>
              </a:path>
              <a:path w="2213610" h="714375">
                <a:moveTo>
                  <a:pt x="13715" y="700277"/>
                </a:moveTo>
                <a:lnTo>
                  <a:pt x="6857" y="700277"/>
                </a:lnTo>
                <a:lnTo>
                  <a:pt x="13715" y="707135"/>
                </a:lnTo>
                <a:lnTo>
                  <a:pt x="13715" y="700277"/>
                </a:lnTo>
                <a:close/>
              </a:path>
              <a:path w="2213610" h="714375">
                <a:moveTo>
                  <a:pt x="2199890" y="700277"/>
                </a:moveTo>
                <a:lnTo>
                  <a:pt x="13715" y="700277"/>
                </a:lnTo>
                <a:lnTo>
                  <a:pt x="13715" y="707135"/>
                </a:lnTo>
                <a:lnTo>
                  <a:pt x="2199890" y="707135"/>
                </a:lnTo>
                <a:lnTo>
                  <a:pt x="2199890" y="700277"/>
                </a:lnTo>
                <a:close/>
              </a:path>
              <a:path w="2213610" h="714375">
                <a:moveTo>
                  <a:pt x="2199890" y="6857"/>
                </a:moveTo>
                <a:lnTo>
                  <a:pt x="2199890" y="707135"/>
                </a:lnTo>
                <a:lnTo>
                  <a:pt x="2206748" y="700277"/>
                </a:lnTo>
                <a:lnTo>
                  <a:pt x="2213609" y="700277"/>
                </a:lnTo>
                <a:lnTo>
                  <a:pt x="2213609" y="13715"/>
                </a:lnTo>
                <a:lnTo>
                  <a:pt x="2206748" y="13715"/>
                </a:lnTo>
                <a:lnTo>
                  <a:pt x="2199890" y="6857"/>
                </a:lnTo>
                <a:close/>
              </a:path>
              <a:path w="2213610" h="714375">
                <a:moveTo>
                  <a:pt x="2213609" y="700277"/>
                </a:moveTo>
                <a:lnTo>
                  <a:pt x="2206748" y="700277"/>
                </a:lnTo>
                <a:lnTo>
                  <a:pt x="2199890" y="707135"/>
                </a:lnTo>
                <a:lnTo>
                  <a:pt x="2213609" y="707135"/>
                </a:lnTo>
                <a:lnTo>
                  <a:pt x="2213609" y="700277"/>
                </a:lnTo>
                <a:close/>
              </a:path>
              <a:path w="2213610" h="7143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13610" h="714375">
                <a:moveTo>
                  <a:pt x="2199890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199890" y="13715"/>
                </a:lnTo>
                <a:lnTo>
                  <a:pt x="2199890" y="6857"/>
                </a:lnTo>
                <a:close/>
              </a:path>
              <a:path w="2213610" h="714375">
                <a:moveTo>
                  <a:pt x="2213609" y="6857"/>
                </a:moveTo>
                <a:lnTo>
                  <a:pt x="2199890" y="6857"/>
                </a:lnTo>
                <a:lnTo>
                  <a:pt x="2206748" y="13715"/>
                </a:lnTo>
                <a:lnTo>
                  <a:pt x="2213609" y="13715"/>
                </a:lnTo>
                <a:lnTo>
                  <a:pt x="2213609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95153" y="2055885"/>
            <a:ext cx="2200275" cy="700405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marL="342900">
              <a:lnSpc>
                <a:spcPct val="100000"/>
              </a:lnSpc>
            </a:pPr>
            <a:r>
              <a:rPr sz="2250" spc="-2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250" spc="-5" dirty="0">
                <a:solidFill>
                  <a:srgbClr val="FFFFFF"/>
                </a:solidFill>
                <a:latin typeface="Verdana"/>
                <a:cs typeface="Verdana"/>
              </a:rPr>
              <a:t>peScript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88295" y="3015243"/>
            <a:ext cx="2213610" cy="714375"/>
          </a:xfrm>
          <a:custGeom>
            <a:avLst/>
            <a:gdLst/>
            <a:ahLst/>
            <a:cxnLst/>
            <a:rect l="l" t="t" r="r" b="b"/>
            <a:pathLst>
              <a:path w="2213610" h="714375">
                <a:moveTo>
                  <a:pt x="2213609" y="0"/>
                </a:moveTo>
                <a:lnTo>
                  <a:pt x="0" y="0"/>
                </a:lnTo>
                <a:lnTo>
                  <a:pt x="0" y="713993"/>
                </a:lnTo>
                <a:lnTo>
                  <a:pt x="2213609" y="713993"/>
                </a:lnTo>
                <a:lnTo>
                  <a:pt x="2213609" y="707135"/>
                </a:lnTo>
                <a:lnTo>
                  <a:pt x="13715" y="707135"/>
                </a:lnTo>
                <a:lnTo>
                  <a:pt x="6857" y="700277"/>
                </a:lnTo>
                <a:lnTo>
                  <a:pt x="13715" y="70027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13609" y="6857"/>
                </a:lnTo>
                <a:lnTo>
                  <a:pt x="2213609" y="0"/>
                </a:lnTo>
                <a:close/>
              </a:path>
              <a:path w="2213610" h="714375">
                <a:moveTo>
                  <a:pt x="13715" y="700277"/>
                </a:moveTo>
                <a:lnTo>
                  <a:pt x="6857" y="700277"/>
                </a:lnTo>
                <a:lnTo>
                  <a:pt x="13715" y="707135"/>
                </a:lnTo>
                <a:lnTo>
                  <a:pt x="13715" y="700277"/>
                </a:lnTo>
                <a:close/>
              </a:path>
              <a:path w="2213610" h="714375">
                <a:moveTo>
                  <a:pt x="2199890" y="700277"/>
                </a:moveTo>
                <a:lnTo>
                  <a:pt x="13715" y="700277"/>
                </a:lnTo>
                <a:lnTo>
                  <a:pt x="13715" y="707135"/>
                </a:lnTo>
                <a:lnTo>
                  <a:pt x="2199890" y="707135"/>
                </a:lnTo>
                <a:lnTo>
                  <a:pt x="2199890" y="700277"/>
                </a:lnTo>
                <a:close/>
              </a:path>
              <a:path w="2213610" h="714375">
                <a:moveTo>
                  <a:pt x="2199890" y="6857"/>
                </a:moveTo>
                <a:lnTo>
                  <a:pt x="2199890" y="707135"/>
                </a:lnTo>
                <a:lnTo>
                  <a:pt x="2206748" y="700277"/>
                </a:lnTo>
                <a:lnTo>
                  <a:pt x="2213609" y="700277"/>
                </a:lnTo>
                <a:lnTo>
                  <a:pt x="2213609" y="13715"/>
                </a:lnTo>
                <a:lnTo>
                  <a:pt x="2206748" y="13715"/>
                </a:lnTo>
                <a:lnTo>
                  <a:pt x="2199890" y="6857"/>
                </a:lnTo>
                <a:close/>
              </a:path>
              <a:path w="2213610" h="714375">
                <a:moveTo>
                  <a:pt x="2213609" y="700277"/>
                </a:moveTo>
                <a:lnTo>
                  <a:pt x="2206748" y="700277"/>
                </a:lnTo>
                <a:lnTo>
                  <a:pt x="2199890" y="707135"/>
                </a:lnTo>
                <a:lnTo>
                  <a:pt x="2213609" y="707135"/>
                </a:lnTo>
                <a:lnTo>
                  <a:pt x="2213609" y="700277"/>
                </a:lnTo>
                <a:close/>
              </a:path>
              <a:path w="2213610" h="7143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13610" h="714375">
                <a:moveTo>
                  <a:pt x="2199890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199890" y="13715"/>
                </a:lnTo>
                <a:lnTo>
                  <a:pt x="2199890" y="6857"/>
                </a:lnTo>
                <a:close/>
              </a:path>
              <a:path w="2213610" h="714375">
                <a:moveTo>
                  <a:pt x="2213609" y="6857"/>
                </a:moveTo>
                <a:lnTo>
                  <a:pt x="2199890" y="6857"/>
                </a:lnTo>
                <a:lnTo>
                  <a:pt x="2206748" y="13715"/>
                </a:lnTo>
                <a:lnTo>
                  <a:pt x="2213609" y="13715"/>
                </a:lnTo>
                <a:lnTo>
                  <a:pt x="2213609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95153" y="3022101"/>
            <a:ext cx="2200275" cy="700405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marL="561975">
              <a:lnSpc>
                <a:spcPct val="100000"/>
              </a:lnSpc>
            </a:pPr>
            <a:r>
              <a:rPr sz="2250" spc="-5" dirty="0">
                <a:solidFill>
                  <a:srgbClr val="FFFFFF"/>
                </a:solidFill>
                <a:latin typeface="Verdana"/>
                <a:cs typeface="Verdana"/>
              </a:rPr>
              <a:t>Classes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88295" y="4030989"/>
            <a:ext cx="2213610" cy="714375"/>
          </a:xfrm>
          <a:custGeom>
            <a:avLst/>
            <a:gdLst/>
            <a:ahLst/>
            <a:cxnLst/>
            <a:rect l="l" t="t" r="r" b="b"/>
            <a:pathLst>
              <a:path w="2213610" h="714375">
                <a:moveTo>
                  <a:pt x="2213609" y="0"/>
                </a:moveTo>
                <a:lnTo>
                  <a:pt x="0" y="0"/>
                </a:lnTo>
                <a:lnTo>
                  <a:pt x="0" y="713993"/>
                </a:lnTo>
                <a:lnTo>
                  <a:pt x="2213609" y="713993"/>
                </a:lnTo>
                <a:lnTo>
                  <a:pt x="2213609" y="707129"/>
                </a:lnTo>
                <a:lnTo>
                  <a:pt x="13715" y="707129"/>
                </a:lnTo>
                <a:lnTo>
                  <a:pt x="6857" y="700271"/>
                </a:lnTo>
                <a:lnTo>
                  <a:pt x="13715" y="70027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13609" y="6857"/>
                </a:lnTo>
                <a:lnTo>
                  <a:pt x="2213609" y="0"/>
                </a:lnTo>
                <a:close/>
              </a:path>
              <a:path w="2213610" h="714375">
                <a:moveTo>
                  <a:pt x="13715" y="700271"/>
                </a:moveTo>
                <a:lnTo>
                  <a:pt x="6857" y="700271"/>
                </a:lnTo>
                <a:lnTo>
                  <a:pt x="13715" y="707129"/>
                </a:lnTo>
                <a:lnTo>
                  <a:pt x="13715" y="700271"/>
                </a:lnTo>
                <a:close/>
              </a:path>
              <a:path w="2213610" h="714375">
                <a:moveTo>
                  <a:pt x="2199890" y="700271"/>
                </a:moveTo>
                <a:lnTo>
                  <a:pt x="13715" y="700271"/>
                </a:lnTo>
                <a:lnTo>
                  <a:pt x="13715" y="707129"/>
                </a:lnTo>
                <a:lnTo>
                  <a:pt x="2199890" y="707129"/>
                </a:lnTo>
                <a:lnTo>
                  <a:pt x="2199890" y="700271"/>
                </a:lnTo>
                <a:close/>
              </a:path>
              <a:path w="2213610" h="714375">
                <a:moveTo>
                  <a:pt x="2199890" y="6857"/>
                </a:moveTo>
                <a:lnTo>
                  <a:pt x="2199890" y="707129"/>
                </a:lnTo>
                <a:lnTo>
                  <a:pt x="2206748" y="700271"/>
                </a:lnTo>
                <a:lnTo>
                  <a:pt x="2213609" y="700271"/>
                </a:lnTo>
                <a:lnTo>
                  <a:pt x="2213609" y="13715"/>
                </a:lnTo>
                <a:lnTo>
                  <a:pt x="2206748" y="13715"/>
                </a:lnTo>
                <a:lnTo>
                  <a:pt x="2199890" y="6857"/>
                </a:lnTo>
                <a:close/>
              </a:path>
              <a:path w="2213610" h="714375">
                <a:moveTo>
                  <a:pt x="2213609" y="700271"/>
                </a:moveTo>
                <a:lnTo>
                  <a:pt x="2206748" y="700271"/>
                </a:lnTo>
                <a:lnTo>
                  <a:pt x="2199890" y="707129"/>
                </a:lnTo>
                <a:lnTo>
                  <a:pt x="2213609" y="707129"/>
                </a:lnTo>
                <a:lnTo>
                  <a:pt x="2213609" y="700271"/>
                </a:lnTo>
                <a:close/>
              </a:path>
              <a:path w="2213610" h="7143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13610" h="714375">
                <a:moveTo>
                  <a:pt x="2199890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199890" y="13715"/>
                </a:lnTo>
                <a:lnTo>
                  <a:pt x="2199890" y="6857"/>
                </a:lnTo>
                <a:close/>
              </a:path>
              <a:path w="2213610" h="714375">
                <a:moveTo>
                  <a:pt x="2213609" y="6857"/>
                </a:moveTo>
                <a:lnTo>
                  <a:pt x="2199890" y="6857"/>
                </a:lnTo>
                <a:lnTo>
                  <a:pt x="2206748" y="13715"/>
                </a:lnTo>
                <a:lnTo>
                  <a:pt x="2213609" y="13715"/>
                </a:lnTo>
                <a:lnTo>
                  <a:pt x="2213609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95153" y="4037841"/>
            <a:ext cx="2200275" cy="700405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marL="111125">
              <a:lnSpc>
                <a:spcPct val="100000"/>
              </a:lnSpc>
            </a:pPr>
            <a:r>
              <a:rPr sz="22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50" spc="-2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250" dirty="0">
                <a:solidFill>
                  <a:srgbClr val="FFFFFF"/>
                </a:solidFill>
                <a:latin typeface="Verdana"/>
                <a:cs typeface="Verdana"/>
              </a:rPr>
              <a:t>ent</a:t>
            </a:r>
            <a:r>
              <a:rPr sz="2250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Verdana"/>
                <a:cs typeface="Verdana"/>
              </a:rPr>
              <a:t>binding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88295" y="5006343"/>
            <a:ext cx="2213610" cy="713740"/>
          </a:xfrm>
          <a:custGeom>
            <a:avLst/>
            <a:gdLst/>
            <a:ahLst/>
            <a:cxnLst/>
            <a:rect l="l" t="t" r="r" b="b"/>
            <a:pathLst>
              <a:path w="2213610" h="713739">
                <a:moveTo>
                  <a:pt x="2213609" y="0"/>
                </a:moveTo>
                <a:lnTo>
                  <a:pt x="0" y="0"/>
                </a:lnTo>
                <a:lnTo>
                  <a:pt x="0" y="713231"/>
                </a:lnTo>
                <a:lnTo>
                  <a:pt x="2213609" y="713231"/>
                </a:lnTo>
                <a:lnTo>
                  <a:pt x="2213609" y="706373"/>
                </a:lnTo>
                <a:lnTo>
                  <a:pt x="13715" y="706373"/>
                </a:lnTo>
                <a:lnTo>
                  <a:pt x="6857" y="699515"/>
                </a:lnTo>
                <a:lnTo>
                  <a:pt x="13715" y="6995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13609" y="6857"/>
                </a:lnTo>
                <a:lnTo>
                  <a:pt x="2213609" y="0"/>
                </a:lnTo>
                <a:close/>
              </a:path>
              <a:path w="2213610" h="713739">
                <a:moveTo>
                  <a:pt x="13715" y="699515"/>
                </a:moveTo>
                <a:lnTo>
                  <a:pt x="6857" y="699515"/>
                </a:lnTo>
                <a:lnTo>
                  <a:pt x="13715" y="706373"/>
                </a:lnTo>
                <a:lnTo>
                  <a:pt x="13715" y="699515"/>
                </a:lnTo>
                <a:close/>
              </a:path>
              <a:path w="2213610" h="713739">
                <a:moveTo>
                  <a:pt x="2199890" y="699515"/>
                </a:moveTo>
                <a:lnTo>
                  <a:pt x="13715" y="699515"/>
                </a:lnTo>
                <a:lnTo>
                  <a:pt x="13715" y="706373"/>
                </a:lnTo>
                <a:lnTo>
                  <a:pt x="2199890" y="706373"/>
                </a:lnTo>
                <a:lnTo>
                  <a:pt x="2199890" y="699515"/>
                </a:lnTo>
                <a:close/>
              </a:path>
              <a:path w="2213610" h="713739">
                <a:moveTo>
                  <a:pt x="2199890" y="6857"/>
                </a:moveTo>
                <a:lnTo>
                  <a:pt x="2199890" y="706373"/>
                </a:lnTo>
                <a:lnTo>
                  <a:pt x="2206748" y="699515"/>
                </a:lnTo>
                <a:lnTo>
                  <a:pt x="2213609" y="699515"/>
                </a:lnTo>
                <a:lnTo>
                  <a:pt x="2213609" y="13715"/>
                </a:lnTo>
                <a:lnTo>
                  <a:pt x="2206748" y="13715"/>
                </a:lnTo>
                <a:lnTo>
                  <a:pt x="2199890" y="6857"/>
                </a:lnTo>
                <a:close/>
              </a:path>
              <a:path w="2213610" h="713739">
                <a:moveTo>
                  <a:pt x="2213609" y="699515"/>
                </a:moveTo>
                <a:lnTo>
                  <a:pt x="2206748" y="699515"/>
                </a:lnTo>
                <a:lnTo>
                  <a:pt x="2199890" y="706373"/>
                </a:lnTo>
                <a:lnTo>
                  <a:pt x="2213609" y="706373"/>
                </a:lnTo>
                <a:lnTo>
                  <a:pt x="2213609" y="699515"/>
                </a:lnTo>
                <a:close/>
              </a:path>
              <a:path w="2213610" h="7137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13610" h="713739">
                <a:moveTo>
                  <a:pt x="2199890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199890" y="13715"/>
                </a:lnTo>
                <a:lnTo>
                  <a:pt x="2199890" y="6857"/>
                </a:lnTo>
                <a:close/>
              </a:path>
              <a:path w="2213610" h="713739">
                <a:moveTo>
                  <a:pt x="2213609" y="6857"/>
                </a:moveTo>
                <a:lnTo>
                  <a:pt x="2199890" y="6857"/>
                </a:lnTo>
                <a:lnTo>
                  <a:pt x="2206748" y="13715"/>
                </a:lnTo>
                <a:lnTo>
                  <a:pt x="2213609" y="13715"/>
                </a:lnTo>
                <a:lnTo>
                  <a:pt x="2213609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18888" y="1151391"/>
            <a:ext cx="2212975" cy="714375"/>
          </a:xfrm>
          <a:custGeom>
            <a:avLst/>
            <a:gdLst/>
            <a:ahLst/>
            <a:cxnLst/>
            <a:rect l="l" t="t" r="r" b="b"/>
            <a:pathLst>
              <a:path w="2212975" h="714375">
                <a:moveTo>
                  <a:pt x="2212847" y="0"/>
                </a:moveTo>
                <a:lnTo>
                  <a:pt x="0" y="0"/>
                </a:lnTo>
                <a:lnTo>
                  <a:pt x="0" y="713993"/>
                </a:lnTo>
                <a:lnTo>
                  <a:pt x="2212847" y="713993"/>
                </a:lnTo>
                <a:lnTo>
                  <a:pt x="2212847" y="707135"/>
                </a:lnTo>
                <a:lnTo>
                  <a:pt x="13715" y="707135"/>
                </a:lnTo>
                <a:lnTo>
                  <a:pt x="6857" y="700277"/>
                </a:lnTo>
                <a:lnTo>
                  <a:pt x="13715" y="70027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12847" y="6857"/>
                </a:lnTo>
                <a:lnTo>
                  <a:pt x="2212847" y="0"/>
                </a:lnTo>
                <a:close/>
              </a:path>
              <a:path w="2212975" h="714375">
                <a:moveTo>
                  <a:pt x="13715" y="700277"/>
                </a:moveTo>
                <a:lnTo>
                  <a:pt x="6857" y="700277"/>
                </a:lnTo>
                <a:lnTo>
                  <a:pt x="13715" y="707135"/>
                </a:lnTo>
                <a:lnTo>
                  <a:pt x="13715" y="700277"/>
                </a:lnTo>
                <a:close/>
              </a:path>
              <a:path w="2212975" h="714375">
                <a:moveTo>
                  <a:pt x="2199131" y="700277"/>
                </a:moveTo>
                <a:lnTo>
                  <a:pt x="13715" y="700277"/>
                </a:lnTo>
                <a:lnTo>
                  <a:pt x="13715" y="707135"/>
                </a:lnTo>
                <a:lnTo>
                  <a:pt x="2199131" y="707135"/>
                </a:lnTo>
                <a:lnTo>
                  <a:pt x="2199131" y="700277"/>
                </a:lnTo>
                <a:close/>
              </a:path>
              <a:path w="2212975" h="714375">
                <a:moveTo>
                  <a:pt x="2199131" y="6857"/>
                </a:moveTo>
                <a:lnTo>
                  <a:pt x="2199131" y="707135"/>
                </a:lnTo>
                <a:lnTo>
                  <a:pt x="2205989" y="700277"/>
                </a:lnTo>
                <a:lnTo>
                  <a:pt x="2212847" y="700277"/>
                </a:lnTo>
                <a:lnTo>
                  <a:pt x="2212847" y="13715"/>
                </a:lnTo>
                <a:lnTo>
                  <a:pt x="2205989" y="13715"/>
                </a:lnTo>
                <a:lnTo>
                  <a:pt x="2199131" y="6857"/>
                </a:lnTo>
                <a:close/>
              </a:path>
              <a:path w="2212975" h="714375">
                <a:moveTo>
                  <a:pt x="2212847" y="700277"/>
                </a:moveTo>
                <a:lnTo>
                  <a:pt x="2205989" y="700277"/>
                </a:lnTo>
                <a:lnTo>
                  <a:pt x="2199131" y="707135"/>
                </a:lnTo>
                <a:lnTo>
                  <a:pt x="2212847" y="707135"/>
                </a:lnTo>
                <a:lnTo>
                  <a:pt x="2212847" y="700277"/>
                </a:lnTo>
                <a:close/>
              </a:path>
              <a:path w="2212975" h="7143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12975" h="714375">
                <a:moveTo>
                  <a:pt x="219913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199131" y="13715"/>
                </a:lnTo>
                <a:lnTo>
                  <a:pt x="2199131" y="6857"/>
                </a:lnTo>
                <a:close/>
              </a:path>
              <a:path w="2212975" h="714375">
                <a:moveTo>
                  <a:pt x="2212847" y="6857"/>
                </a:moveTo>
                <a:lnTo>
                  <a:pt x="2199131" y="6857"/>
                </a:lnTo>
                <a:lnTo>
                  <a:pt x="2205989" y="13715"/>
                </a:lnTo>
                <a:lnTo>
                  <a:pt x="2212847" y="13715"/>
                </a:lnTo>
                <a:lnTo>
                  <a:pt x="221284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18888" y="2049027"/>
            <a:ext cx="2212975" cy="714375"/>
          </a:xfrm>
          <a:custGeom>
            <a:avLst/>
            <a:gdLst/>
            <a:ahLst/>
            <a:cxnLst/>
            <a:rect l="l" t="t" r="r" b="b"/>
            <a:pathLst>
              <a:path w="2212975" h="714375">
                <a:moveTo>
                  <a:pt x="2212847" y="0"/>
                </a:moveTo>
                <a:lnTo>
                  <a:pt x="0" y="0"/>
                </a:lnTo>
                <a:lnTo>
                  <a:pt x="0" y="713993"/>
                </a:lnTo>
                <a:lnTo>
                  <a:pt x="2212847" y="713993"/>
                </a:lnTo>
                <a:lnTo>
                  <a:pt x="2212847" y="707135"/>
                </a:lnTo>
                <a:lnTo>
                  <a:pt x="13715" y="707135"/>
                </a:lnTo>
                <a:lnTo>
                  <a:pt x="6857" y="700277"/>
                </a:lnTo>
                <a:lnTo>
                  <a:pt x="13715" y="70027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12847" y="6857"/>
                </a:lnTo>
                <a:lnTo>
                  <a:pt x="2212847" y="0"/>
                </a:lnTo>
                <a:close/>
              </a:path>
              <a:path w="2212975" h="714375">
                <a:moveTo>
                  <a:pt x="13715" y="700277"/>
                </a:moveTo>
                <a:lnTo>
                  <a:pt x="6857" y="700277"/>
                </a:lnTo>
                <a:lnTo>
                  <a:pt x="13715" y="707135"/>
                </a:lnTo>
                <a:lnTo>
                  <a:pt x="13715" y="700277"/>
                </a:lnTo>
                <a:close/>
              </a:path>
              <a:path w="2212975" h="714375">
                <a:moveTo>
                  <a:pt x="2199131" y="700277"/>
                </a:moveTo>
                <a:lnTo>
                  <a:pt x="13715" y="700277"/>
                </a:lnTo>
                <a:lnTo>
                  <a:pt x="13715" y="707135"/>
                </a:lnTo>
                <a:lnTo>
                  <a:pt x="2199131" y="707135"/>
                </a:lnTo>
                <a:lnTo>
                  <a:pt x="2199131" y="700277"/>
                </a:lnTo>
                <a:close/>
              </a:path>
              <a:path w="2212975" h="714375">
                <a:moveTo>
                  <a:pt x="2199131" y="6857"/>
                </a:moveTo>
                <a:lnTo>
                  <a:pt x="2199131" y="707135"/>
                </a:lnTo>
                <a:lnTo>
                  <a:pt x="2205989" y="700277"/>
                </a:lnTo>
                <a:lnTo>
                  <a:pt x="2212847" y="700277"/>
                </a:lnTo>
                <a:lnTo>
                  <a:pt x="2212847" y="13715"/>
                </a:lnTo>
                <a:lnTo>
                  <a:pt x="2205989" y="13715"/>
                </a:lnTo>
                <a:lnTo>
                  <a:pt x="2199131" y="6857"/>
                </a:lnTo>
                <a:close/>
              </a:path>
              <a:path w="2212975" h="714375">
                <a:moveTo>
                  <a:pt x="2212847" y="700277"/>
                </a:moveTo>
                <a:lnTo>
                  <a:pt x="2205989" y="700277"/>
                </a:lnTo>
                <a:lnTo>
                  <a:pt x="2199131" y="707135"/>
                </a:lnTo>
                <a:lnTo>
                  <a:pt x="2212847" y="707135"/>
                </a:lnTo>
                <a:lnTo>
                  <a:pt x="2212847" y="700277"/>
                </a:lnTo>
                <a:close/>
              </a:path>
              <a:path w="2212975" h="7143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12975" h="714375">
                <a:moveTo>
                  <a:pt x="219913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199131" y="13715"/>
                </a:lnTo>
                <a:lnTo>
                  <a:pt x="2199131" y="6857"/>
                </a:lnTo>
                <a:close/>
              </a:path>
              <a:path w="2212975" h="714375">
                <a:moveTo>
                  <a:pt x="2212847" y="6857"/>
                </a:moveTo>
                <a:lnTo>
                  <a:pt x="2199131" y="6857"/>
                </a:lnTo>
                <a:lnTo>
                  <a:pt x="2205989" y="13715"/>
                </a:lnTo>
                <a:lnTo>
                  <a:pt x="2212847" y="13715"/>
                </a:lnTo>
                <a:lnTo>
                  <a:pt x="221284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18888" y="3015243"/>
            <a:ext cx="2212975" cy="714375"/>
          </a:xfrm>
          <a:custGeom>
            <a:avLst/>
            <a:gdLst/>
            <a:ahLst/>
            <a:cxnLst/>
            <a:rect l="l" t="t" r="r" b="b"/>
            <a:pathLst>
              <a:path w="2212975" h="714375">
                <a:moveTo>
                  <a:pt x="2212847" y="0"/>
                </a:moveTo>
                <a:lnTo>
                  <a:pt x="0" y="0"/>
                </a:lnTo>
                <a:lnTo>
                  <a:pt x="0" y="713993"/>
                </a:lnTo>
                <a:lnTo>
                  <a:pt x="2212847" y="713993"/>
                </a:lnTo>
                <a:lnTo>
                  <a:pt x="2212847" y="707135"/>
                </a:lnTo>
                <a:lnTo>
                  <a:pt x="13715" y="707135"/>
                </a:lnTo>
                <a:lnTo>
                  <a:pt x="6857" y="700277"/>
                </a:lnTo>
                <a:lnTo>
                  <a:pt x="13715" y="70027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12847" y="6857"/>
                </a:lnTo>
                <a:lnTo>
                  <a:pt x="2212847" y="0"/>
                </a:lnTo>
                <a:close/>
              </a:path>
              <a:path w="2212975" h="714375">
                <a:moveTo>
                  <a:pt x="13715" y="700277"/>
                </a:moveTo>
                <a:lnTo>
                  <a:pt x="6857" y="700277"/>
                </a:lnTo>
                <a:lnTo>
                  <a:pt x="13715" y="707135"/>
                </a:lnTo>
                <a:lnTo>
                  <a:pt x="13715" y="700277"/>
                </a:lnTo>
                <a:close/>
              </a:path>
              <a:path w="2212975" h="714375">
                <a:moveTo>
                  <a:pt x="2199131" y="700277"/>
                </a:moveTo>
                <a:lnTo>
                  <a:pt x="13715" y="700277"/>
                </a:lnTo>
                <a:lnTo>
                  <a:pt x="13715" y="707135"/>
                </a:lnTo>
                <a:lnTo>
                  <a:pt x="2199131" y="707135"/>
                </a:lnTo>
                <a:lnTo>
                  <a:pt x="2199131" y="700277"/>
                </a:lnTo>
                <a:close/>
              </a:path>
              <a:path w="2212975" h="714375">
                <a:moveTo>
                  <a:pt x="2199131" y="6857"/>
                </a:moveTo>
                <a:lnTo>
                  <a:pt x="2199131" y="707135"/>
                </a:lnTo>
                <a:lnTo>
                  <a:pt x="2205989" y="700277"/>
                </a:lnTo>
                <a:lnTo>
                  <a:pt x="2212847" y="700277"/>
                </a:lnTo>
                <a:lnTo>
                  <a:pt x="2212847" y="13715"/>
                </a:lnTo>
                <a:lnTo>
                  <a:pt x="2205989" y="13715"/>
                </a:lnTo>
                <a:lnTo>
                  <a:pt x="2199131" y="6857"/>
                </a:lnTo>
                <a:close/>
              </a:path>
              <a:path w="2212975" h="714375">
                <a:moveTo>
                  <a:pt x="2212847" y="700277"/>
                </a:moveTo>
                <a:lnTo>
                  <a:pt x="2205989" y="700277"/>
                </a:lnTo>
                <a:lnTo>
                  <a:pt x="2199131" y="707135"/>
                </a:lnTo>
                <a:lnTo>
                  <a:pt x="2212847" y="707135"/>
                </a:lnTo>
                <a:lnTo>
                  <a:pt x="2212847" y="700277"/>
                </a:lnTo>
                <a:close/>
              </a:path>
              <a:path w="2212975" h="7143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12975" h="714375">
                <a:moveTo>
                  <a:pt x="219913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199131" y="13715"/>
                </a:lnTo>
                <a:lnTo>
                  <a:pt x="2199131" y="6857"/>
                </a:lnTo>
                <a:close/>
              </a:path>
              <a:path w="2212975" h="714375">
                <a:moveTo>
                  <a:pt x="2212847" y="6857"/>
                </a:moveTo>
                <a:lnTo>
                  <a:pt x="2199131" y="6857"/>
                </a:lnTo>
                <a:lnTo>
                  <a:pt x="2205989" y="13715"/>
                </a:lnTo>
                <a:lnTo>
                  <a:pt x="2212847" y="13715"/>
                </a:lnTo>
                <a:lnTo>
                  <a:pt x="221284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18888" y="4030989"/>
            <a:ext cx="2212975" cy="714375"/>
          </a:xfrm>
          <a:custGeom>
            <a:avLst/>
            <a:gdLst/>
            <a:ahLst/>
            <a:cxnLst/>
            <a:rect l="l" t="t" r="r" b="b"/>
            <a:pathLst>
              <a:path w="2212975" h="714375">
                <a:moveTo>
                  <a:pt x="2212847" y="0"/>
                </a:moveTo>
                <a:lnTo>
                  <a:pt x="0" y="0"/>
                </a:lnTo>
                <a:lnTo>
                  <a:pt x="0" y="713993"/>
                </a:lnTo>
                <a:lnTo>
                  <a:pt x="2212847" y="713993"/>
                </a:lnTo>
                <a:lnTo>
                  <a:pt x="2212847" y="707129"/>
                </a:lnTo>
                <a:lnTo>
                  <a:pt x="13715" y="707129"/>
                </a:lnTo>
                <a:lnTo>
                  <a:pt x="6857" y="700271"/>
                </a:lnTo>
                <a:lnTo>
                  <a:pt x="13715" y="70027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12847" y="6857"/>
                </a:lnTo>
                <a:lnTo>
                  <a:pt x="2212847" y="0"/>
                </a:lnTo>
                <a:close/>
              </a:path>
              <a:path w="2212975" h="714375">
                <a:moveTo>
                  <a:pt x="13715" y="700271"/>
                </a:moveTo>
                <a:lnTo>
                  <a:pt x="6857" y="700271"/>
                </a:lnTo>
                <a:lnTo>
                  <a:pt x="13715" y="707129"/>
                </a:lnTo>
                <a:lnTo>
                  <a:pt x="13715" y="700271"/>
                </a:lnTo>
                <a:close/>
              </a:path>
              <a:path w="2212975" h="714375">
                <a:moveTo>
                  <a:pt x="2199131" y="700271"/>
                </a:moveTo>
                <a:lnTo>
                  <a:pt x="13715" y="700271"/>
                </a:lnTo>
                <a:lnTo>
                  <a:pt x="13715" y="707129"/>
                </a:lnTo>
                <a:lnTo>
                  <a:pt x="2199131" y="707129"/>
                </a:lnTo>
                <a:lnTo>
                  <a:pt x="2199131" y="700271"/>
                </a:lnTo>
                <a:close/>
              </a:path>
              <a:path w="2212975" h="714375">
                <a:moveTo>
                  <a:pt x="2199131" y="6857"/>
                </a:moveTo>
                <a:lnTo>
                  <a:pt x="2199131" y="707129"/>
                </a:lnTo>
                <a:lnTo>
                  <a:pt x="2205989" y="700271"/>
                </a:lnTo>
                <a:lnTo>
                  <a:pt x="2212847" y="700271"/>
                </a:lnTo>
                <a:lnTo>
                  <a:pt x="2212847" y="13715"/>
                </a:lnTo>
                <a:lnTo>
                  <a:pt x="2205989" y="13715"/>
                </a:lnTo>
                <a:lnTo>
                  <a:pt x="2199131" y="6857"/>
                </a:lnTo>
                <a:close/>
              </a:path>
              <a:path w="2212975" h="714375">
                <a:moveTo>
                  <a:pt x="2212847" y="700271"/>
                </a:moveTo>
                <a:lnTo>
                  <a:pt x="2205989" y="700271"/>
                </a:lnTo>
                <a:lnTo>
                  <a:pt x="2199131" y="707129"/>
                </a:lnTo>
                <a:lnTo>
                  <a:pt x="2212847" y="707129"/>
                </a:lnTo>
                <a:lnTo>
                  <a:pt x="2212847" y="700271"/>
                </a:lnTo>
                <a:close/>
              </a:path>
              <a:path w="2212975" h="7143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12975" h="714375">
                <a:moveTo>
                  <a:pt x="219913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199131" y="13715"/>
                </a:lnTo>
                <a:lnTo>
                  <a:pt x="2199131" y="6857"/>
                </a:lnTo>
                <a:close/>
              </a:path>
              <a:path w="2212975" h="714375">
                <a:moveTo>
                  <a:pt x="2212847" y="6857"/>
                </a:moveTo>
                <a:lnTo>
                  <a:pt x="2199131" y="6857"/>
                </a:lnTo>
                <a:lnTo>
                  <a:pt x="2205989" y="13715"/>
                </a:lnTo>
                <a:lnTo>
                  <a:pt x="2212847" y="13715"/>
                </a:lnTo>
                <a:lnTo>
                  <a:pt x="221284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18888" y="5010915"/>
            <a:ext cx="2212975" cy="714375"/>
          </a:xfrm>
          <a:custGeom>
            <a:avLst/>
            <a:gdLst/>
            <a:ahLst/>
            <a:cxnLst/>
            <a:rect l="l" t="t" r="r" b="b"/>
            <a:pathLst>
              <a:path w="2212975" h="714375">
                <a:moveTo>
                  <a:pt x="2212847" y="0"/>
                </a:moveTo>
                <a:lnTo>
                  <a:pt x="0" y="0"/>
                </a:lnTo>
                <a:lnTo>
                  <a:pt x="0" y="713993"/>
                </a:lnTo>
                <a:lnTo>
                  <a:pt x="2212847" y="713993"/>
                </a:lnTo>
                <a:lnTo>
                  <a:pt x="2212847" y="707135"/>
                </a:lnTo>
                <a:lnTo>
                  <a:pt x="13715" y="707135"/>
                </a:lnTo>
                <a:lnTo>
                  <a:pt x="6857" y="700277"/>
                </a:lnTo>
                <a:lnTo>
                  <a:pt x="13715" y="70027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12847" y="6857"/>
                </a:lnTo>
                <a:lnTo>
                  <a:pt x="2212847" y="0"/>
                </a:lnTo>
                <a:close/>
              </a:path>
              <a:path w="2212975" h="714375">
                <a:moveTo>
                  <a:pt x="13715" y="700277"/>
                </a:moveTo>
                <a:lnTo>
                  <a:pt x="6857" y="700277"/>
                </a:lnTo>
                <a:lnTo>
                  <a:pt x="13715" y="707135"/>
                </a:lnTo>
                <a:lnTo>
                  <a:pt x="13715" y="700277"/>
                </a:lnTo>
                <a:close/>
              </a:path>
              <a:path w="2212975" h="714375">
                <a:moveTo>
                  <a:pt x="2199131" y="700277"/>
                </a:moveTo>
                <a:lnTo>
                  <a:pt x="13715" y="700277"/>
                </a:lnTo>
                <a:lnTo>
                  <a:pt x="13715" y="707135"/>
                </a:lnTo>
                <a:lnTo>
                  <a:pt x="2199131" y="707135"/>
                </a:lnTo>
                <a:lnTo>
                  <a:pt x="2199131" y="700277"/>
                </a:lnTo>
                <a:close/>
              </a:path>
              <a:path w="2212975" h="714375">
                <a:moveTo>
                  <a:pt x="2199131" y="6857"/>
                </a:moveTo>
                <a:lnTo>
                  <a:pt x="2199131" y="707135"/>
                </a:lnTo>
                <a:lnTo>
                  <a:pt x="2205989" y="700277"/>
                </a:lnTo>
                <a:lnTo>
                  <a:pt x="2212847" y="700277"/>
                </a:lnTo>
                <a:lnTo>
                  <a:pt x="2212847" y="13715"/>
                </a:lnTo>
                <a:lnTo>
                  <a:pt x="2205989" y="13715"/>
                </a:lnTo>
                <a:lnTo>
                  <a:pt x="2199131" y="6857"/>
                </a:lnTo>
                <a:close/>
              </a:path>
              <a:path w="2212975" h="714375">
                <a:moveTo>
                  <a:pt x="2212847" y="700277"/>
                </a:moveTo>
                <a:lnTo>
                  <a:pt x="2205989" y="700277"/>
                </a:lnTo>
                <a:lnTo>
                  <a:pt x="2199131" y="707135"/>
                </a:lnTo>
                <a:lnTo>
                  <a:pt x="2212847" y="707135"/>
                </a:lnTo>
                <a:lnTo>
                  <a:pt x="2212847" y="700277"/>
                </a:lnTo>
                <a:close/>
              </a:path>
              <a:path w="2212975" h="7143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12975" h="714375">
                <a:moveTo>
                  <a:pt x="219913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199131" y="13715"/>
                </a:lnTo>
                <a:lnTo>
                  <a:pt x="2199131" y="6857"/>
                </a:lnTo>
                <a:close/>
              </a:path>
              <a:path w="2212975" h="714375">
                <a:moveTo>
                  <a:pt x="2212847" y="6857"/>
                </a:moveTo>
                <a:lnTo>
                  <a:pt x="2199131" y="6857"/>
                </a:lnTo>
                <a:lnTo>
                  <a:pt x="2205989" y="13715"/>
                </a:lnTo>
                <a:lnTo>
                  <a:pt x="2212847" y="13715"/>
                </a:lnTo>
                <a:lnTo>
                  <a:pt x="221284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66721" y="1151391"/>
            <a:ext cx="2213610" cy="714375"/>
          </a:xfrm>
          <a:custGeom>
            <a:avLst/>
            <a:gdLst/>
            <a:ahLst/>
            <a:cxnLst/>
            <a:rect l="l" t="t" r="r" b="b"/>
            <a:pathLst>
              <a:path w="2213609" h="714375">
                <a:moveTo>
                  <a:pt x="2213609" y="0"/>
                </a:moveTo>
                <a:lnTo>
                  <a:pt x="0" y="0"/>
                </a:lnTo>
                <a:lnTo>
                  <a:pt x="0" y="713993"/>
                </a:lnTo>
                <a:lnTo>
                  <a:pt x="2213609" y="713993"/>
                </a:lnTo>
                <a:lnTo>
                  <a:pt x="2213609" y="707135"/>
                </a:lnTo>
                <a:lnTo>
                  <a:pt x="13715" y="707135"/>
                </a:lnTo>
                <a:lnTo>
                  <a:pt x="6857" y="700277"/>
                </a:lnTo>
                <a:lnTo>
                  <a:pt x="13715" y="70027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13609" y="6857"/>
                </a:lnTo>
                <a:lnTo>
                  <a:pt x="2213609" y="0"/>
                </a:lnTo>
                <a:close/>
              </a:path>
              <a:path w="2213609" h="714375">
                <a:moveTo>
                  <a:pt x="13715" y="700277"/>
                </a:moveTo>
                <a:lnTo>
                  <a:pt x="6857" y="700277"/>
                </a:lnTo>
                <a:lnTo>
                  <a:pt x="13715" y="707135"/>
                </a:lnTo>
                <a:lnTo>
                  <a:pt x="13715" y="700277"/>
                </a:lnTo>
                <a:close/>
              </a:path>
              <a:path w="2213609" h="714375">
                <a:moveTo>
                  <a:pt x="2199893" y="700277"/>
                </a:moveTo>
                <a:lnTo>
                  <a:pt x="13715" y="700277"/>
                </a:lnTo>
                <a:lnTo>
                  <a:pt x="13715" y="707135"/>
                </a:lnTo>
                <a:lnTo>
                  <a:pt x="2199893" y="707135"/>
                </a:lnTo>
                <a:lnTo>
                  <a:pt x="2199893" y="700277"/>
                </a:lnTo>
                <a:close/>
              </a:path>
              <a:path w="2213609" h="714375">
                <a:moveTo>
                  <a:pt x="2199893" y="6857"/>
                </a:moveTo>
                <a:lnTo>
                  <a:pt x="2199893" y="707135"/>
                </a:lnTo>
                <a:lnTo>
                  <a:pt x="2206751" y="700277"/>
                </a:lnTo>
                <a:lnTo>
                  <a:pt x="2213609" y="700277"/>
                </a:lnTo>
                <a:lnTo>
                  <a:pt x="2213609" y="13715"/>
                </a:lnTo>
                <a:lnTo>
                  <a:pt x="2206751" y="13715"/>
                </a:lnTo>
                <a:lnTo>
                  <a:pt x="2199893" y="6857"/>
                </a:lnTo>
                <a:close/>
              </a:path>
              <a:path w="2213609" h="714375">
                <a:moveTo>
                  <a:pt x="2213609" y="700277"/>
                </a:moveTo>
                <a:lnTo>
                  <a:pt x="2206751" y="700277"/>
                </a:lnTo>
                <a:lnTo>
                  <a:pt x="2199893" y="707135"/>
                </a:lnTo>
                <a:lnTo>
                  <a:pt x="2213609" y="707135"/>
                </a:lnTo>
                <a:lnTo>
                  <a:pt x="2213609" y="700277"/>
                </a:lnTo>
                <a:close/>
              </a:path>
              <a:path w="2213609" h="7143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13609" h="714375">
                <a:moveTo>
                  <a:pt x="2199893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199893" y="13715"/>
                </a:lnTo>
                <a:lnTo>
                  <a:pt x="2199893" y="6857"/>
                </a:lnTo>
                <a:close/>
              </a:path>
              <a:path w="2213609" h="714375">
                <a:moveTo>
                  <a:pt x="2213609" y="6857"/>
                </a:moveTo>
                <a:lnTo>
                  <a:pt x="2199893" y="6857"/>
                </a:lnTo>
                <a:lnTo>
                  <a:pt x="2206751" y="13715"/>
                </a:lnTo>
                <a:lnTo>
                  <a:pt x="2213609" y="13715"/>
                </a:lnTo>
                <a:lnTo>
                  <a:pt x="2213609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85771" y="5013963"/>
            <a:ext cx="2213610" cy="714375"/>
          </a:xfrm>
          <a:custGeom>
            <a:avLst/>
            <a:gdLst/>
            <a:ahLst/>
            <a:cxnLst/>
            <a:rect l="l" t="t" r="r" b="b"/>
            <a:pathLst>
              <a:path w="2213609" h="714375">
                <a:moveTo>
                  <a:pt x="2213609" y="0"/>
                </a:moveTo>
                <a:lnTo>
                  <a:pt x="0" y="0"/>
                </a:lnTo>
                <a:lnTo>
                  <a:pt x="0" y="713993"/>
                </a:lnTo>
                <a:lnTo>
                  <a:pt x="2213609" y="713993"/>
                </a:lnTo>
                <a:lnTo>
                  <a:pt x="2213609" y="707135"/>
                </a:lnTo>
                <a:lnTo>
                  <a:pt x="13715" y="707135"/>
                </a:lnTo>
                <a:lnTo>
                  <a:pt x="6857" y="700277"/>
                </a:lnTo>
                <a:lnTo>
                  <a:pt x="13715" y="70027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13609" y="6857"/>
                </a:lnTo>
                <a:lnTo>
                  <a:pt x="2213609" y="0"/>
                </a:lnTo>
                <a:close/>
              </a:path>
              <a:path w="2213609" h="714375">
                <a:moveTo>
                  <a:pt x="13715" y="700277"/>
                </a:moveTo>
                <a:lnTo>
                  <a:pt x="6857" y="700277"/>
                </a:lnTo>
                <a:lnTo>
                  <a:pt x="13715" y="707135"/>
                </a:lnTo>
                <a:lnTo>
                  <a:pt x="13715" y="700277"/>
                </a:lnTo>
                <a:close/>
              </a:path>
              <a:path w="2213609" h="714375">
                <a:moveTo>
                  <a:pt x="2199893" y="700277"/>
                </a:moveTo>
                <a:lnTo>
                  <a:pt x="13715" y="700277"/>
                </a:lnTo>
                <a:lnTo>
                  <a:pt x="13715" y="707135"/>
                </a:lnTo>
                <a:lnTo>
                  <a:pt x="2199893" y="707135"/>
                </a:lnTo>
                <a:lnTo>
                  <a:pt x="2199893" y="700277"/>
                </a:lnTo>
                <a:close/>
              </a:path>
              <a:path w="2213609" h="714375">
                <a:moveTo>
                  <a:pt x="2199893" y="6857"/>
                </a:moveTo>
                <a:lnTo>
                  <a:pt x="2199893" y="707135"/>
                </a:lnTo>
                <a:lnTo>
                  <a:pt x="2206751" y="700277"/>
                </a:lnTo>
                <a:lnTo>
                  <a:pt x="2213609" y="700277"/>
                </a:lnTo>
                <a:lnTo>
                  <a:pt x="2213609" y="13715"/>
                </a:lnTo>
                <a:lnTo>
                  <a:pt x="2206751" y="13715"/>
                </a:lnTo>
                <a:lnTo>
                  <a:pt x="2199893" y="6857"/>
                </a:lnTo>
                <a:close/>
              </a:path>
              <a:path w="2213609" h="714375">
                <a:moveTo>
                  <a:pt x="2213609" y="700277"/>
                </a:moveTo>
                <a:lnTo>
                  <a:pt x="2206751" y="700277"/>
                </a:lnTo>
                <a:lnTo>
                  <a:pt x="2199893" y="707135"/>
                </a:lnTo>
                <a:lnTo>
                  <a:pt x="2213609" y="707135"/>
                </a:lnTo>
                <a:lnTo>
                  <a:pt x="2213609" y="700277"/>
                </a:lnTo>
                <a:close/>
              </a:path>
              <a:path w="2213609" h="7143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13609" h="714375">
                <a:moveTo>
                  <a:pt x="2199893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199893" y="13715"/>
                </a:lnTo>
                <a:lnTo>
                  <a:pt x="2199893" y="6857"/>
                </a:lnTo>
                <a:close/>
              </a:path>
              <a:path w="2213609" h="714375">
                <a:moveTo>
                  <a:pt x="2213609" y="6857"/>
                </a:moveTo>
                <a:lnTo>
                  <a:pt x="2199893" y="6857"/>
                </a:lnTo>
                <a:lnTo>
                  <a:pt x="2206751" y="13715"/>
                </a:lnTo>
                <a:lnTo>
                  <a:pt x="2213609" y="13715"/>
                </a:lnTo>
                <a:lnTo>
                  <a:pt x="2213609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795153" y="5013201"/>
            <a:ext cx="7729855" cy="708025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marL="367030">
              <a:lnSpc>
                <a:spcPct val="100000"/>
              </a:lnSpc>
              <a:tabLst>
                <a:tab pos="3419475" algn="l"/>
                <a:tab pos="6212840" algn="l"/>
              </a:tabLst>
            </a:pPr>
            <a:r>
              <a:rPr sz="3375" spc="-375" baseline="1234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375" spc="-7" baseline="123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375" baseline="1234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3375" spc="-15" baseline="1234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375" baseline="1234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3375" spc="-7" baseline="123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375" baseline="1234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375" baseline="1234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250" spc="-5" dirty="0">
                <a:solidFill>
                  <a:srgbClr val="FFFFFF"/>
                </a:solidFill>
                <a:latin typeface="Verdana"/>
                <a:cs typeface="Verdana"/>
              </a:rPr>
              <a:t>Pipe</a:t>
            </a:r>
            <a:r>
              <a:rPr sz="22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25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375" spc="-7" baseline="1234" dirty="0">
                <a:solidFill>
                  <a:srgbClr val="FFFFFF"/>
                </a:solidFill>
                <a:latin typeface="Verdana"/>
                <a:cs typeface="Verdana"/>
              </a:rPr>
              <a:t>Views</a:t>
            </a:r>
            <a:endParaRPr sz="3375" baseline="1234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25745" y="1158249"/>
            <a:ext cx="2199640" cy="700405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marL="492759">
              <a:lnSpc>
                <a:spcPct val="100000"/>
              </a:lnSpc>
            </a:pPr>
            <a:r>
              <a:rPr sz="2250" spc="-5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25745" y="2055885"/>
            <a:ext cx="2199640" cy="700405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marL="546100">
              <a:lnSpc>
                <a:spcPct val="100000"/>
              </a:lnSpc>
            </a:pPr>
            <a:r>
              <a:rPr sz="225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50" spc="-5" dirty="0">
                <a:solidFill>
                  <a:srgbClr val="FFFFFF"/>
                </a:solidFill>
                <a:latin typeface="Verdana"/>
                <a:cs typeface="Verdana"/>
              </a:rPr>
              <a:t>ou</a:t>
            </a:r>
            <a:r>
              <a:rPr sz="22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50" spc="-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25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25745" y="3022101"/>
            <a:ext cx="2199640" cy="700405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marL="730250">
              <a:lnSpc>
                <a:spcPct val="100000"/>
              </a:lnSpc>
            </a:pPr>
            <a:r>
              <a:rPr sz="2250" spc="-5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250" spc="-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225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25745" y="4037841"/>
            <a:ext cx="2199640" cy="700405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marL="213995">
              <a:lnSpc>
                <a:spcPct val="100000"/>
              </a:lnSpc>
            </a:pPr>
            <a:r>
              <a:rPr sz="2250" spc="-5" dirty="0">
                <a:solidFill>
                  <a:srgbClr val="FFFFFF"/>
                </a:solidFill>
                <a:latin typeface="Verdana"/>
                <a:cs typeface="Verdana"/>
              </a:rPr>
              <a:t>Obser</a:t>
            </a:r>
            <a:r>
              <a:rPr sz="2250" spc="-4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2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50" spc="-5" dirty="0">
                <a:solidFill>
                  <a:srgbClr val="FFFFFF"/>
                </a:solidFill>
                <a:latin typeface="Verdana"/>
                <a:cs typeface="Verdana"/>
              </a:rPr>
              <a:t>bles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73580" y="1158249"/>
            <a:ext cx="2200275" cy="700405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ct val="100000"/>
              </a:lnSpc>
            </a:pPr>
            <a:r>
              <a:rPr sz="225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250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Verdana"/>
                <a:cs typeface="Verdana"/>
              </a:rPr>
              <a:t>binding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65435" y="6023613"/>
            <a:ext cx="7766684" cy="714375"/>
          </a:xfrm>
          <a:custGeom>
            <a:avLst/>
            <a:gdLst/>
            <a:ahLst/>
            <a:cxnLst/>
            <a:rect l="l" t="t" r="r" b="b"/>
            <a:pathLst>
              <a:path w="7766684" h="714375">
                <a:moveTo>
                  <a:pt x="7766303" y="0"/>
                </a:moveTo>
                <a:lnTo>
                  <a:pt x="0" y="0"/>
                </a:lnTo>
                <a:lnTo>
                  <a:pt x="0" y="713993"/>
                </a:lnTo>
                <a:lnTo>
                  <a:pt x="7766303" y="713993"/>
                </a:lnTo>
                <a:lnTo>
                  <a:pt x="7766303" y="707135"/>
                </a:lnTo>
                <a:lnTo>
                  <a:pt x="13715" y="707135"/>
                </a:lnTo>
                <a:lnTo>
                  <a:pt x="6857" y="700277"/>
                </a:lnTo>
                <a:lnTo>
                  <a:pt x="13715" y="70027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7766303" y="6857"/>
                </a:lnTo>
                <a:lnTo>
                  <a:pt x="7766303" y="0"/>
                </a:lnTo>
                <a:close/>
              </a:path>
              <a:path w="7766684" h="714375">
                <a:moveTo>
                  <a:pt x="13715" y="700277"/>
                </a:moveTo>
                <a:lnTo>
                  <a:pt x="6857" y="700277"/>
                </a:lnTo>
                <a:lnTo>
                  <a:pt x="13715" y="707135"/>
                </a:lnTo>
                <a:lnTo>
                  <a:pt x="13715" y="700277"/>
                </a:lnTo>
                <a:close/>
              </a:path>
              <a:path w="7766684" h="714375">
                <a:moveTo>
                  <a:pt x="7752584" y="700277"/>
                </a:moveTo>
                <a:lnTo>
                  <a:pt x="13715" y="700277"/>
                </a:lnTo>
                <a:lnTo>
                  <a:pt x="13715" y="707135"/>
                </a:lnTo>
                <a:lnTo>
                  <a:pt x="7752584" y="707135"/>
                </a:lnTo>
                <a:lnTo>
                  <a:pt x="7752584" y="700277"/>
                </a:lnTo>
                <a:close/>
              </a:path>
              <a:path w="7766684" h="714375">
                <a:moveTo>
                  <a:pt x="7752584" y="6857"/>
                </a:moveTo>
                <a:lnTo>
                  <a:pt x="7752584" y="707135"/>
                </a:lnTo>
                <a:lnTo>
                  <a:pt x="7759442" y="700277"/>
                </a:lnTo>
                <a:lnTo>
                  <a:pt x="7766303" y="700277"/>
                </a:lnTo>
                <a:lnTo>
                  <a:pt x="7766303" y="13715"/>
                </a:lnTo>
                <a:lnTo>
                  <a:pt x="7759442" y="13715"/>
                </a:lnTo>
                <a:lnTo>
                  <a:pt x="7752584" y="6857"/>
                </a:lnTo>
                <a:close/>
              </a:path>
              <a:path w="7766684" h="714375">
                <a:moveTo>
                  <a:pt x="7766303" y="700277"/>
                </a:moveTo>
                <a:lnTo>
                  <a:pt x="7759442" y="700277"/>
                </a:lnTo>
                <a:lnTo>
                  <a:pt x="7752584" y="707135"/>
                </a:lnTo>
                <a:lnTo>
                  <a:pt x="7766303" y="707135"/>
                </a:lnTo>
                <a:lnTo>
                  <a:pt x="7766303" y="700277"/>
                </a:lnTo>
                <a:close/>
              </a:path>
              <a:path w="7766684" h="7143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7766684" h="714375">
                <a:moveTo>
                  <a:pt x="7752584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7752584" y="13715"/>
                </a:lnTo>
                <a:lnTo>
                  <a:pt x="7752584" y="6857"/>
                </a:lnTo>
                <a:close/>
              </a:path>
              <a:path w="7766684" h="714375">
                <a:moveTo>
                  <a:pt x="7766303" y="6857"/>
                </a:moveTo>
                <a:lnTo>
                  <a:pt x="7752584" y="6857"/>
                </a:lnTo>
                <a:lnTo>
                  <a:pt x="7759442" y="13715"/>
                </a:lnTo>
                <a:lnTo>
                  <a:pt x="7766303" y="13715"/>
                </a:lnTo>
                <a:lnTo>
                  <a:pt x="776630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772293" y="6030471"/>
            <a:ext cx="7752715" cy="700405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25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690">
              <a:lnSpc>
                <a:spcPct val="100000"/>
              </a:lnSpc>
            </a:pPr>
            <a:r>
              <a:rPr spc="10" dirty="0"/>
              <a:t>Angular</a:t>
            </a:r>
            <a:endParaRPr spc="15" dirty="0"/>
          </a:p>
        </p:txBody>
      </p:sp>
      <p:sp>
        <p:nvSpPr>
          <p:cNvPr id="27" name="object 27"/>
          <p:cNvSpPr/>
          <p:nvPr/>
        </p:nvSpPr>
        <p:spPr>
          <a:xfrm>
            <a:off x="4660270" y="2318013"/>
            <a:ext cx="1869948" cy="1531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92858" y="3835917"/>
            <a:ext cx="1595627" cy="4709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60913" y="217941"/>
            <a:ext cx="6609715" cy="6598284"/>
          </a:xfrm>
          <a:custGeom>
            <a:avLst/>
            <a:gdLst/>
            <a:ahLst/>
            <a:cxnLst/>
            <a:rect l="l" t="t" r="r" b="b"/>
            <a:pathLst>
              <a:path w="6609715" h="6598284">
                <a:moveTo>
                  <a:pt x="3304790" y="0"/>
                </a:moveTo>
                <a:lnTo>
                  <a:pt x="3033773" y="10939"/>
                </a:lnTo>
                <a:lnTo>
                  <a:pt x="2768784" y="43192"/>
                </a:lnTo>
                <a:lnTo>
                  <a:pt x="2510674" y="95908"/>
                </a:lnTo>
                <a:lnTo>
                  <a:pt x="2260296" y="168237"/>
                </a:lnTo>
                <a:lnTo>
                  <a:pt x="2018499" y="259330"/>
                </a:lnTo>
                <a:lnTo>
                  <a:pt x="1786135" y="368336"/>
                </a:lnTo>
                <a:lnTo>
                  <a:pt x="1564054" y="494406"/>
                </a:lnTo>
                <a:lnTo>
                  <a:pt x="1353108" y="636690"/>
                </a:lnTo>
                <a:lnTo>
                  <a:pt x="1154148" y="794338"/>
                </a:lnTo>
                <a:lnTo>
                  <a:pt x="968024" y="966501"/>
                </a:lnTo>
                <a:lnTo>
                  <a:pt x="795587" y="1152329"/>
                </a:lnTo>
                <a:lnTo>
                  <a:pt x="637689" y="1350971"/>
                </a:lnTo>
                <a:lnTo>
                  <a:pt x="495180" y="1561578"/>
                </a:lnTo>
                <a:lnTo>
                  <a:pt x="368911" y="1783300"/>
                </a:lnTo>
                <a:lnTo>
                  <a:pt x="259734" y="2015287"/>
                </a:lnTo>
                <a:lnTo>
                  <a:pt x="168499" y="2256690"/>
                </a:lnTo>
                <a:lnTo>
                  <a:pt x="96057" y="2506658"/>
                </a:lnTo>
                <a:lnTo>
                  <a:pt x="43259" y="2764343"/>
                </a:lnTo>
                <a:lnTo>
                  <a:pt x="10956" y="3028893"/>
                </a:lnTo>
                <a:lnTo>
                  <a:pt x="0" y="3299459"/>
                </a:lnTo>
                <a:lnTo>
                  <a:pt x="10956" y="3569916"/>
                </a:lnTo>
                <a:lnTo>
                  <a:pt x="43259" y="3834368"/>
                </a:lnTo>
                <a:lnTo>
                  <a:pt x="96057" y="4091964"/>
                </a:lnTo>
                <a:lnTo>
                  <a:pt x="168499" y="4341854"/>
                </a:lnTo>
                <a:lnTo>
                  <a:pt x="259734" y="4583188"/>
                </a:lnTo>
                <a:lnTo>
                  <a:pt x="368911" y="4815115"/>
                </a:lnTo>
                <a:lnTo>
                  <a:pt x="495180" y="5036784"/>
                </a:lnTo>
                <a:lnTo>
                  <a:pt x="637689" y="5247346"/>
                </a:lnTo>
                <a:lnTo>
                  <a:pt x="795587" y="5445950"/>
                </a:lnTo>
                <a:lnTo>
                  <a:pt x="968024" y="5631746"/>
                </a:lnTo>
                <a:lnTo>
                  <a:pt x="1154148" y="5803882"/>
                </a:lnTo>
                <a:lnTo>
                  <a:pt x="1353108" y="5961510"/>
                </a:lnTo>
                <a:lnTo>
                  <a:pt x="1564054" y="6103778"/>
                </a:lnTo>
                <a:lnTo>
                  <a:pt x="1786135" y="6229836"/>
                </a:lnTo>
                <a:lnTo>
                  <a:pt x="2018499" y="6338833"/>
                </a:lnTo>
                <a:lnTo>
                  <a:pt x="2260296" y="6429920"/>
                </a:lnTo>
                <a:lnTo>
                  <a:pt x="2510674" y="6502246"/>
                </a:lnTo>
                <a:lnTo>
                  <a:pt x="2768784" y="6554960"/>
                </a:lnTo>
                <a:lnTo>
                  <a:pt x="3033773" y="6587212"/>
                </a:lnTo>
                <a:lnTo>
                  <a:pt x="3304790" y="6598151"/>
                </a:lnTo>
                <a:lnTo>
                  <a:pt x="3575808" y="6587212"/>
                </a:lnTo>
                <a:lnTo>
                  <a:pt x="3840797" y="6554960"/>
                </a:lnTo>
                <a:lnTo>
                  <a:pt x="4098906" y="6502246"/>
                </a:lnTo>
                <a:lnTo>
                  <a:pt x="4349285" y="6429920"/>
                </a:lnTo>
                <a:lnTo>
                  <a:pt x="4591082" y="6338833"/>
                </a:lnTo>
                <a:lnTo>
                  <a:pt x="4823446" y="6229836"/>
                </a:lnTo>
                <a:lnTo>
                  <a:pt x="5045527" y="6103778"/>
                </a:lnTo>
                <a:lnTo>
                  <a:pt x="5256474" y="5961510"/>
                </a:lnTo>
                <a:lnTo>
                  <a:pt x="5455434" y="5803882"/>
                </a:lnTo>
                <a:lnTo>
                  <a:pt x="5641559" y="5631746"/>
                </a:lnTo>
                <a:lnTo>
                  <a:pt x="5813995" y="5445950"/>
                </a:lnTo>
                <a:lnTo>
                  <a:pt x="5971894" y="5247346"/>
                </a:lnTo>
                <a:lnTo>
                  <a:pt x="6114403" y="5036784"/>
                </a:lnTo>
                <a:lnTo>
                  <a:pt x="6240672" y="4815115"/>
                </a:lnTo>
                <a:lnTo>
                  <a:pt x="6349849" y="4583188"/>
                </a:lnTo>
                <a:lnTo>
                  <a:pt x="6441085" y="4341854"/>
                </a:lnTo>
                <a:lnTo>
                  <a:pt x="6513527" y="4091964"/>
                </a:lnTo>
                <a:lnTo>
                  <a:pt x="6566325" y="3834368"/>
                </a:lnTo>
                <a:lnTo>
                  <a:pt x="6598628" y="3569916"/>
                </a:lnTo>
                <a:lnTo>
                  <a:pt x="6609584" y="3299459"/>
                </a:lnTo>
                <a:lnTo>
                  <a:pt x="6598628" y="3028893"/>
                </a:lnTo>
                <a:lnTo>
                  <a:pt x="6566325" y="2764343"/>
                </a:lnTo>
                <a:lnTo>
                  <a:pt x="6513527" y="2506658"/>
                </a:lnTo>
                <a:lnTo>
                  <a:pt x="6441085" y="2256690"/>
                </a:lnTo>
                <a:lnTo>
                  <a:pt x="6349849" y="2015287"/>
                </a:lnTo>
                <a:lnTo>
                  <a:pt x="6240672" y="1783300"/>
                </a:lnTo>
                <a:lnTo>
                  <a:pt x="6114403" y="1561578"/>
                </a:lnTo>
                <a:lnTo>
                  <a:pt x="5971894" y="1350971"/>
                </a:lnTo>
                <a:lnTo>
                  <a:pt x="5813995" y="1152329"/>
                </a:lnTo>
                <a:lnTo>
                  <a:pt x="5641559" y="966501"/>
                </a:lnTo>
                <a:lnTo>
                  <a:pt x="5455434" y="794338"/>
                </a:lnTo>
                <a:lnTo>
                  <a:pt x="5256474" y="636690"/>
                </a:lnTo>
                <a:lnTo>
                  <a:pt x="5045527" y="494406"/>
                </a:lnTo>
                <a:lnTo>
                  <a:pt x="4823446" y="368336"/>
                </a:lnTo>
                <a:lnTo>
                  <a:pt x="4591082" y="259330"/>
                </a:lnTo>
                <a:lnTo>
                  <a:pt x="4349285" y="168237"/>
                </a:lnTo>
                <a:lnTo>
                  <a:pt x="4098906" y="95908"/>
                </a:lnTo>
                <a:lnTo>
                  <a:pt x="3840797" y="43192"/>
                </a:lnTo>
                <a:lnTo>
                  <a:pt x="3575808" y="10939"/>
                </a:lnTo>
                <a:lnTo>
                  <a:pt x="3304790" y="0"/>
                </a:lnTo>
                <a:close/>
              </a:path>
            </a:pathLst>
          </a:custGeom>
          <a:solidFill>
            <a:srgbClr val="006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92845" y="1380539"/>
            <a:ext cx="2745740" cy="60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-25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5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4500" spc="-5" dirty="0">
                <a:solidFill>
                  <a:srgbClr val="FFFFFF"/>
                </a:solidFill>
                <a:latin typeface="Arial"/>
                <a:cs typeface="Arial"/>
              </a:rPr>
              <a:t>peScript</a:t>
            </a:r>
            <a:endParaRPr sz="4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94003" y="2619765"/>
            <a:ext cx="4188460" cy="4180840"/>
          </a:xfrm>
          <a:custGeom>
            <a:avLst/>
            <a:gdLst/>
            <a:ahLst/>
            <a:cxnLst/>
            <a:rect l="l" t="t" r="r" b="b"/>
            <a:pathLst>
              <a:path w="4188459" h="4180840">
                <a:moveTo>
                  <a:pt x="2093975" y="0"/>
                </a:moveTo>
                <a:lnTo>
                  <a:pt x="1922307" y="6928"/>
                </a:lnTo>
                <a:lnTo>
                  <a:pt x="1754447" y="27355"/>
                </a:lnTo>
                <a:lnTo>
                  <a:pt x="1590937" y="60742"/>
                </a:lnTo>
                <a:lnTo>
                  <a:pt x="1432316" y="106551"/>
                </a:lnTo>
                <a:lnTo>
                  <a:pt x="1279124" y="164246"/>
                </a:lnTo>
                <a:lnTo>
                  <a:pt x="1131901" y="233288"/>
                </a:lnTo>
                <a:lnTo>
                  <a:pt x="991188" y="313139"/>
                </a:lnTo>
                <a:lnTo>
                  <a:pt x="857524" y="403262"/>
                </a:lnTo>
                <a:lnTo>
                  <a:pt x="731449" y="503118"/>
                </a:lnTo>
                <a:lnTo>
                  <a:pt x="613505" y="612170"/>
                </a:lnTo>
                <a:lnTo>
                  <a:pt x="504230" y="729881"/>
                </a:lnTo>
                <a:lnTo>
                  <a:pt x="404164" y="855712"/>
                </a:lnTo>
                <a:lnTo>
                  <a:pt x="313849" y="989126"/>
                </a:lnTo>
                <a:lnTo>
                  <a:pt x="233823" y="1129584"/>
                </a:lnTo>
                <a:lnTo>
                  <a:pt x="164627" y="1276549"/>
                </a:lnTo>
                <a:lnTo>
                  <a:pt x="106801" y="1429484"/>
                </a:lnTo>
                <a:lnTo>
                  <a:pt x="60886" y="1587850"/>
                </a:lnTo>
                <a:lnTo>
                  <a:pt x="27420" y="1751110"/>
                </a:lnTo>
                <a:lnTo>
                  <a:pt x="6945" y="1918726"/>
                </a:lnTo>
                <a:lnTo>
                  <a:pt x="0" y="2090159"/>
                </a:lnTo>
                <a:lnTo>
                  <a:pt x="6945" y="2261594"/>
                </a:lnTo>
                <a:lnTo>
                  <a:pt x="27420" y="2429210"/>
                </a:lnTo>
                <a:lnTo>
                  <a:pt x="60886" y="2592471"/>
                </a:lnTo>
                <a:lnTo>
                  <a:pt x="106801" y="2750838"/>
                </a:lnTo>
                <a:lnTo>
                  <a:pt x="164627" y="2903773"/>
                </a:lnTo>
                <a:lnTo>
                  <a:pt x="233823" y="3050739"/>
                </a:lnTo>
                <a:lnTo>
                  <a:pt x="313849" y="3191198"/>
                </a:lnTo>
                <a:lnTo>
                  <a:pt x="404164" y="3324612"/>
                </a:lnTo>
                <a:lnTo>
                  <a:pt x="504230" y="3450443"/>
                </a:lnTo>
                <a:lnTo>
                  <a:pt x="613505" y="3568154"/>
                </a:lnTo>
                <a:lnTo>
                  <a:pt x="731449" y="3677206"/>
                </a:lnTo>
                <a:lnTo>
                  <a:pt x="857524" y="3777063"/>
                </a:lnTo>
                <a:lnTo>
                  <a:pt x="991188" y="3867186"/>
                </a:lnTo>
                <a:lnTo>
                  <a:pt x="1131901" y="3947037"/>
                </a:lnTo>
                <a:lnTo>
                  <a:pt x="1279124" y="4016079"/>
                </a:lnTo>
                <a:lnTo>
                  <a:pt x="1432316" y="4073773"/>
                </a:lnTo>
                <a:lnTo>
                  <a:pt x="1590937" y="4119583"/>
                </a:lnTo>
                <a:lnTo>
                  <a:pt x="1754447" y="4152970"/>
                </a:lnTo>
                <a:lnTo>
                  <a:pt x="1922307" y="4173397"/>
                </a:lnTo>
                <a:lnTo>
                  <a:pt x="2093975" y="4180325"/>
                </a:lnTo>
                <a:lnTo>
                  <a:pt x="2265747" y="4173397"/>
                </a:lnTo>
                <a:lnTo>
                  <a:pt x="2433689" y="4152970"/>
                </a:lnTo>
                <a:lnTo>
                  <a:pt x="2597262" y="4119583"/>
                </a:lnTo>
                <a:lnTo>
                  <a:pt x="2755928" y="4073773"/>
                </a:lnTo>
                <a:lnTo>
                  <a:pt x="2909149" y="4016079"/>
                </a:lnTo>
                <a:lnTo>
                  <a:pt x="3056386" y="3947037"/>
                </a:lnTo>
                <a:lnTo>
                  <a:pt x="3197101" y="3867186"/>
                </a:lnTo>
                <a:lnTo>
                  <a:pt x="3330756" y="3777063"/>
                </a:lnTo>
                <a:lnTo>
                  <a:pt x="3456813" y="3677206"/>
                </a:lnTo>
                <a:lnTo>
                  <a:pt x="3574732" y="3568154"/>
                </a:lnTo>
                <a:lnTo>
                  <a:pt x="3683976" y="3450443"/>
                </a:lnTo>
                <a:lnTo>
                  <a:pt x="3784006" y="3324612"/>
                </a:lnTo>
                <a:lnTo>
                  <a:pt x="3874284" y="3191198"/>
                </a:lnTo>
                <a:lnTo>
                  <a:pt x="3954272" y="3050739"/>
                </a:lnTo>
                <a:lnTo>
                  <a:pt x="4023431" y="2903773"/>
                </a:lnTo>
                <a:lnTo>
                  <a:pt x="4081223" y="2750838"/>
                </a:lnTo>
                <a:lnTo>
                  <a:pt x="4127109" y="2592471"/>
                </a:lnTo>
                <a:lnTo>
                  <a:pt x="4160551" y="2429210"/>
                </a:lnTo>
                <a:lnTo>
                  <a:pt x="4181012" y="2261594"/>
                </a:lnTo>
                <a:lnTo>
                  <a:pt x="4187951" y="2090159"/>
                </a:lnTo>
                <a:lnTo>
                  <a:pt x="4181012" y="1918726"/>
                </a:lnTo>
                <a:lnTo>
                  <a:pt x="4160551" y="1751110"/>
                </a:lnTo>
                <a:lnTo>
                  <a:pt x="4127109" y="1587850"/>
                </a:lnTo>
                <a:lnTo>
                  <a:pt x="4081223" y="1429484"/>
                </a:lnTo>
                <a:lnTo>
                  <a:pt x="4023431" y="1276549"/>
                </a:lnTo>
                <a:lnTo>
                  <a:pt x="3954272" y="1129584"/>
                </a:lnTo>
                <a:lnTo>
                  <a:pt x="3874284" y="989126"/>
                </a:lnTo>
                <a:lnTo>
                  <a:pt x="3784006" y="855712"/>
                </a:lnTo>
                <a:lnTo>
                  <a:pt x="3683976" y="729881"/>
                </a:lnTo>
                <a:lnTo>
                  <a:pt x="3574732" y="612170"/>
                </a:lnTo>
                <a:lnTo>
                  <a:pt x="3456813" y="503118"/>
                </a:lnTo>
                <a:lnTo>
                  <a:pt x="3330756" y="403262"/>
                </a:lnTo>
                <a:lnTo>
                  <a:pt x="3197101" y="313139"/>
                </a:lnTo>
                <a:lnTo>
                  <a:pt x="3056386" y="233288"/>
                </a:lnTo>
                <a:lnTo>
                  <a:pt x="2909149" y="164246"/>
                </a:lnTo>
                <a:lnTo>
                  <a:pt x="2755928" y="106551"/>
                </a:lnTo>
                <a:lnTo>
                  <a:pt x="2597262" y="60742"/>
                </a:lnTo>
                <a:lnTo>
                  <a:pt x="2433689" y="27355"/>
                </a:lnTo>
                <a:lnTo>
                  <a:pt x="2265747" y="6928"/>
                </a:lnTo>
                <a:lnTo>
                  <a:pt x="209397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47265" y="4709925"/>
            <a:ext cx="2225040" cy="2106295"/>
          </a:xfrm>
          <a:custGeom>
            <a:avLst/>
            <a:gdLst/>
            <a:ahLst/>
            <a:cxnLst/>
            <a:rect l="l" t="t" r="r" b="b"/>
            <a:pathLst>
              <a:path w="2225040" h="2106295">
                <a:moveTo>
                  <a:pt x="1112519" y="0"/>
                </a:moveTo>
                <a:lnTo>
                  <a:pt x="1021310" y="3492"/>
                </a:lnTo>
                <a:lnTo>
                  <a:pt x="932125" y="13788"/>
                </a:lnTo>
                <a:lnTo>
                  <a:pt x="845251" y="30616"/>
                </a:lnTo>
                <a:lnTo>
                  <a:pt x="760975" y="53705"/>
                </a:lnTo>
                <a:lnTo>
                  <a:pt x="679584" y="82784"/>
                </a:lnTo>
                <a:lnTo>
                  <a:pt x="601365" y="117580"/>
                </a:lnTo>
                <a:lnTo>
                  <a:pt x="526605" y="157823"/>
                </a:lnTo>
                <a:lnTo>
                  <a:pt x="455590" y="203240"/>
                </a:lnTo>
                <a:lnTo>
                  <a:pt x="388608" y="253561"/>
                </a:lnTo>
                <a:lnTo>
                  <a:pt x="325945" y="308514"/>
                </a:lnTo>
                <a:lnTo>
                  <a:pt x="267888" y="367828"/>
                </a:lnTo>
                <a:lnTo>
                  <a:pt x="214725" y="431231"/>
                </a:lnTo>
                <a:lnTo>
                  <a:pt x="166742" y="498451"/>
                </a:lnTo>
                <a:lnTo>
                  <a:pt x="124225" y="569217"/>
                </a:lnTo>
                <a:lnTo>
                  <a:pt x="87463" y="643258"/>
                </a:lnTo>
                <a:lnTo>
                  <a:pt x="56741" y="720303"/>
                </a:lnTo>
                <a:lnTo>
                  <a:pt x="32347" y="800079"/>
                </a:lnTo>
                <a:lnTo>
                  <a:pt x="14567" y="882315"/>
                </a:lnTo>
                <a:lnTo>
                  <a:pt x="3689" y="966741"/>
                </a:lnTo>
                <a:lnTo>
                  <a:pt x="0" y="1053083"/>
                </a:lnTo>
                <a:lnTo>
                  <a:pt x="3689" y="1139426"/>
                </a:lnTo>
                <a:lnTo>
                  <a:pt x="14567" y="1223851"/>
                </a:lnTo>
                <a:lnTo>
                  <a:pt x="32347" y="1306088"/>
                </a:lnTo>
                <a:lnTo>
                  <a:pt x="56741" y="1385864"/>
                </a:lnTo>
                <a:lnTo>
                  <a:pt x="87463" y="1462908"/>
                </a:lnTo>
                <a:lnTo>
                  <a:pt x="124225" y="1536950"/>
                </a:lnTo>
                <a:lnTo>
                  <a:pt x="166742" y="1607716"/>
                </a:lnTo>
                <a:lnTo>
                  <a:pt x="214725" y="1674936"/>
                </a:lnTo>
                <a:lnTo>
                  <a:pt x="267888" y="1738339"/>
                </a:lnTo>
                <a:lnTo>
                  <a:pt x="325945" y="1797653"/>
                </a:lnTo>
                <a:lnTo>
                  <a:pt x="388608" y="1852606"/>
                </a:lnTo>
                <a:lnTo>
                  <a:pt x="455590" y="1902927"/>
                </a:lnTo>
                <a:lnTo>
                  <a:pt x="526605" y="1948344"/>
                </a:lnTo>
                <a:lnTo>
                  <a:pt x="601365" y="1988587"/>
                </a:lnTo>
                <a:lnTo>
                  <a:pt x="679584" y="2023383"/>
                </a:lnTo>
                <a:lnTo>
                  <a:pt x="760975" y="2052462"/>
                </a:lnTo>
                <a:lnTo>
                  <a:pt x="845251" y="2075551"/>
                </a:lnTo>
                <a:lnTo>
                  <a:pt x="932125" y="2092379"/>
                </a:lnTo>
                <a:lnTo>
                  <a:pt x="1021310" y="2102675"/>
                </a:lnTo>
                <a:lnTo>
                  <a:pt x="1112519" y="2106167"/>
                </a:lnTo>
                <a:lnTo>
                  <a:pt x="1203729" y="2102675"/>
                </a:lnTo>
                <a:lnTo>
                  <a:pt x="1292914" y="2092379"/>
                </a:lnTo>
                <a:lnTo>
                  <a:pt x="1379788" y="2075551"/>
                </a:lnTo>
                <a:lnTo>
                  <a:pt x="1464064" y="2052462"/>
                </a:lnTo>
                <a:lnTo>
                  <a:pt x="1545455" y="2023383"/>
                </a:lnTo>
                <a:lnTo>
                  <a:pt x="1623674" y="1988587"/>
                </a:lnTo>
                <a:lnTo>
                  <a:pt x="1698434" y="1948344"/>
                </a:lnTo>
                <a:lnTo>
                  <a:pt x="1769449" y="1902927"/>
                </a:lnTo>
                <a:lnTo>
                  <a:pt x="1836431" y="1852606"/>
                </a:lnTo>
                <a:lnTo>
                  <a:pt x="1899094" y="1797653"/>
                </a:lnTo>
                <a:lnTo>
                  <a:pt x="1957151" y="1738339"/>
                </a:lnTo>
                <a:lnTo>
                  <a:pt x="2010314" y="1674936"/>
                </a:lnTo>
                <a:lnTo>
                  <a:pt x="2058297" y="1607716"/>
                </a:lnTo>
                <a:lnTo>
                  <a:pt x="2100814" y="1536950"/>
                </a:lnTo>
                <a:lnTo>
                  <a:pt x="2137576" y="1462908"/>
                </a:lnTo>
                <a:lnTo>
                  <a:pt x="2168298" y="1385864"/>
                </a:lnTo>
                <a:lnTo>
                  <a:pt x="2192692" y="1306088"/>
                </a:lnTo>
                <a:lnTo>
                  <a:pt x="2210472" y="1223851"/>
                </a:lnTo>
                <a:lnTo>
                  <a:pt x="2221350" y="1139426"/>
                </a:lnTo>
                <a:lnTo>
                  <a:pt x="2225039" y="1053083"/>
                </a:lnTo>
                <a:lnTo>
                  <a:pt x="2221350" y="966741"/>
                </a:lnTo>
                <a:lnTo>
                  <a:pt x="2210472" y="882315"/>
                </a:lnTo>
                <a:lnTo>
                  <a:pt x="2192692" y="800079"/>
                </a:lnTo>
                <a:lnTo>
                  <a:pt x="2168298" y="720303"/>
                </a:lnTo>
                <a:lnTo>
                  <a:pt x="2137576" y="643258"/>
                </a:lnTo>
                <a:lnTo>
                  <a:pt x="2100814" y="569217"/>
                </a:lnTo>
                <a:lnTo>
                  <a:pt x="2058297" y="498451"/>
                </a:lnTo>
                <a:lnTo>
                  <a:pt x="2010314" y="431231"/>
                </a:lnTo>
                <a:lnTo>
                  <a:pt x="1957151" y="367828"/>
                </a:lnTo>
                <a:lnTo>
                  <a:pt x="1899094" y="308514"/>
                </a:lnTo>
                <a:lnTo>
                  <a:pt x="1836431" y="253561"/>
                </a:lnTo>
                <a:lnTo>
                  <a:pt x="1769449" y="203240"/>
                </a:lnTo>
                <a:lnTo>
                  <a:pt x="1698434" y="157823"/>
                </a:lnTo>
                <a:lnTo>
                  <a:pt x="1623674" y="117580"/>
                </a:lnTo>
                <a:lnTo>
                  <a:pt x="1545455" y="82784"/>
                </a:lnTo>
                <a:lnTo>
                  <a:pt x="1464064" y="53705"/>
                </a:lnTo>
                <a:lnTo>
                  <a:pt x="1379788" y="30616"/>
                </a:lnTo>
                <a:lnTo>
                  <a:pt x="1292914" y="13788"/>
                </a:lnTo>
                <a:lnTo>
                  <a:pt x="1203729" y="3492"/>
                </a:lnTo>
                <a:lnTo>
                  <a:pt x="1112519" y="0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03029" y="3428034"/>
            <a:ext cx="1141730" cy="238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27305">
              <a:lnSpc>
                <a:spcPct val="100000"/>
              </a:lnSpc>
            </a:pPr>
            <a:r>
              <a:rPr sz="4500" spc="-5" dirty="0">
                <a:solidFill>
                  <a:srgbClr val="FFFFFF"/>
                </a:solidFill>
                <a:latin typeface="Arial"/>
                <a:cs typeface="Arial"/>
              </a:rPr>
              <a:t>ES6</a:t>
            </a:r>
            <a:endParaRPr sz="4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90"/>
              </a:spcBef>
            </a:pPr>
            <a:r>
              <a:rPr sz="4500" spc="-5" dirty="0">
                <a:latin typeface="Arial"/>
                <a:cs typeface="Arial"/>
              </a:rPr>
              <a:t>ES5</a:t>
            </a:r>
            <a:endParaRPr sz="4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Dat</a:t>
            </a:r>
            <a:r>
              <a:rPr spc="15" dirty="0"/>
              <a:t>a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84325"/>
            <a:ext cx="9103995" cy="1024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3000" spc="-5" dirty="0">
                <a:latin typeface="Verdana"/>
                <a:cs typeface="Verdana"/>
              </a:rPr>
              <a:t>Nieuw</a:t>
            </a:r>
            <a:r>
              <a:rPr sz="3000" dirty="0">
                <a:latin typeface="Verdana"/>
                <a:cs typeface="Verdana"/>
              </a:rPr>
              <a:t>e</a:t>
            </a:r>
            <a:r>
              <a:rPr sz="3000" spc="3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notatiewij</a:t>
            </a:r>
            <a:r>
              <a:rPr sz="3000" spc="-30" dirty="0">
                <a:latin typeface="Verdana"/>
                <a:cs typeface="Verdana"/>
              </a:rPr>
              <a:t>z</a:t>
            </a:r>
            <a:r>
              <a:rPr sz="3000" spc="-5" dirty="0">
                <a:latin typeface="Verdana"/>
                <a:cs typeface="Verdana"/>
              </a:rPr>
              <a:t>e</a:t>
            </a:r>
            <a:r>
              <a:rPr sz="3000" dirty="0">
                <a:latin typeface="Verdana"/>
                <a:cs typeface="Verdana"/>
              </a:rPr>
              <a:t>n</a:t>
            </a:r>
            <a:r>
              <a:rPr sz="3000" spc="3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Verdana"/>
                <a:cs typeface="Verdana"/>
              </a:rPr>
              <a:t>i</a:t>
            </a:r>
            <a:r>
              <a:rPr sz="3000" dirty="0">
                <a:latin typeface="Verdana"/>
                <a:cs typeface="Verdana"/>
              </a:rPr>
              <a:t>n</a:t>
            </a:r>
            <a:r>
              <a:rPr sz="3000" spc="30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Verdana"/>
                <a:cs typeface="Verdana"/>
              </a:rPr>
              <a:t>HTM</a:t>
            </a:r>
            <a:r>
              <a:rPr sz="3000" spc="-229" dirty="0">
                <a:latin typeface="Verdana"/>
                <a:cs typeface="Verdana"/>
              </a:rPr>
              <a:t>L</a:t>
            </a:r>
            <a:r>
              <a:rPr sz="3000" spc="-60" dirty="0">
                <a:latin typeface="Verdana"/>
                <a:cs typeface="Verdana"/>
              </a:rPr>
              <a:t>-</a:t>
            </a:r>
            <a:r>
              <a:rPr sz="3000" spc="-5" dirty="0">
                <a:latin typeface="Verdana"/>
                <a:cs typeface="Verdana"/>
              </a:rPr>
              <a:t>views/partials.</a:t>
            </a:r>
            <a:endParaRPr sz="3000">
              <a:latin typeface="Verdana"/>
              <a:cs typeface="Verdana"/>
            </a:endParaRPr>
          </a:p>
          <a:p>
            <a:pPr marL="1104265" lvl="1" indent="-370205">
              <a:lnSpc>
                <a:spcPct val="100000"/>
              </a:lnSpc>
              <a:spcBef>
                <a:spcPts val="2035"/>
              </a:spcBef>
              <a:buFont typeface="Verdana"/>
              <a:buAutoNum type="arabicPeriod"/>
              <a:tabLst>
                <a:tab pos="1104900" algn="l"/>
                <a:tab pos="4046220" algn="l"/>
                <a:tab pos="4538980" algn="l"/>
                <a:tab pos="4867910" algn="l"/>
              </a:tabLst>
            </a:pPr>
            <a:r>
              <a:rPr sz="2150" dirty="0">
                <a:latin typeface="Verdana"/>
                <a:cs typeface="Verdana"/>
              </a:rPr>
              <a:t>Simple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dat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bindin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21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…</a:t>
            </a:r>
            <a:r>
              <a:rPr sz="21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}}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8199" y="2942481"/>
            <a:ext cx="5315585" cy="144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905" indent="-370205">
              <a:lnSpc>
                <a:spcPct val="100000"/>
              </a:lnSpc>
              <a:buFont typeface="Verdana"/>
              <a:buAutoNum type="arabicPeriod" startAt="2"/>
              <a:tabLst>
                <a:tab pos="383540" algn="l"/>
              </a:tabLst>
            </a:pP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binding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(…)=“...”</a:t>
            </a:r>
            <a:endParaRPr sz="2150">
              <a:latin typeface="Courier New"/>
              <a:cs typeface="Courier New"/>
            </a:endParaRPr>
          </a:p>
          <a:p>
            <a:pPr marL="382905" indent="-370205">
              <a:lnSpc>
                <a:spcPct val="100000"/>
              </a:lnSpc>
              <a:spcBef>
                <a:spcPts val="1820"/>
              </a:spcBef>
              <a:buFont typeface="Verdana"/>
              <a:buAutoNum type="arabicPeriod" startAt="2"/>
              <a:tabLst>
                <a:tab pos="383540" algn="l"/>
              </a:tabLst>
            </a:pPr>
            <a:r>
              <a:rPr sz="2150" spc="-5" dirty="0">
                <a:latin typeface="Verdana"/>
                <a:cs typeface="Verdana"/>
              </a:rPr>
              <a:t>One</a:t>
            </a:r>
            <a:r>
              <a:rPr sz="2150" spc="-30" dirty="0">
                <a:latin typeface="Verdana"/>
                <a:cs typeface="Verdana"/>
              </a:rPr>
              <a:t>-</a:t>
            </a:r>
            <a:r>
              <a:rPr sz="2150" spc="-25" dirty="0">
                <a:latin typeface="Verdana"/>
                <a:cs typeface="Verdana"/>
              </a:rPr>
              <a:t>w</a:t>
            </a:r>
            <a:r>
              <a:rPr sz="2150" spc="-20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dat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bindin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[…]=“...”</a:t>
            </a:r>
            <a:endParaRPr sz="2150">
              <a:latin typeface="Courier New"/>
              <a:cs typeface="Courier New"/>
            </a:endParaRPr>
          </a:p>
          <a:p>
            <a:pPr marL="382905" indent="-370205">
              <a:lnSpc>
                <a:spcPct val="100000"/>
              </a:lnSpc>
              <a:spcBef>
                <a:spcPts val="1825"/>
              </a:spcBef>
              <a:buFont typeface="Verdana"/>
              <a:buAutoNum type="arabicPeriod" startAt="2"/>
              <a:tabLst>
                <a:tab pos="383540" algn="l"/>
              </a:tabLst>
            </a:pPr>
            <a:r>
              <a:rPr sz="2150" spc="-210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wo</a:t>
            </a:r>
            <a:r>
              <a:rPr sz="2150" spc="-30" dirty="0">
                <a:latin typeface="Verdana"/>
                <a:cs typeface="Verdana"/>
              </a:rPr>
              <a:t>-</a:t>
            </a:r>
            <a:r>
              <a:rPr sz="2150" spc="-25" dirty="0">
                <a:latin typeface="Verdana"/>
                <a:cs typeface="Verdana"/>
              </a:rPr>
              <a:t>w</a:t>
            </a:r>
            <a:r>
              <a:rPr sz="2150" spc="-20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dat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bindin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[(ngModel)]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41902" y="4086412"/>
            <a:ext cx="101219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0360" algn="l"/>
                <a:tab pos="669290" algn="l"/>
              </a:tabLst>
            </a:pP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1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“</a:t>
            </a:r>
            <a:r>
              <a:rPr sz="21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…”</a:t>
            </a:r>
            <a:endParaRPr sz="2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Angular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5" dirty="0"/>
              <a:t>CLI</a:t>
            </a:r>
          </a:p>
        </p:txBody>
      </p:sp>
      <p:sp>
        <p:nvSpPr>
          <p:cNvPr id="3" name="object 3"/>
          <p:cNvSpPr/>
          <p:nvPr/>
        </p:nvSpPr>
        <p:spPr>
          <a:xfrm>
            <a:off x="1563508" y="1455420"/>
            <a:ext cx="8580120" cy="5276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Gistere</a:t>
            </a:r>
            <a:r>
              <a:rPr spc="15" dirty="0"/>
              <a:t>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vervolg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55796"/>
            <a:ext cx="3307715" cy="1891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Services</a:t>
            </a:r>
            <a:endParaRPr sz="260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785"/>
              </a:spcBef>
              <a:buFont typeface="Wingdings"/>
              <a:buChar char=""/>
              <a:tabLst>
                <a:tab pos="962660" algn="l"/>
              </a:tabLst>
            </a:pPr>
            <a:r>
              <a:rPr sz="1950" spc="-10" dirty="0">
                <a:latin typeface="Verdana"/>
                <a:cs typeface="Verdana"/>
              </a:rPr>
              <a:t>Static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services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620"/>
              </a:spcBef>
              <a:buFont typeface="Wingdings"/>
              <a:buChar char=""/>
              <a:tabLst>
                <a:tab pos="962660" algn="l"/>
              </a:tabLst>
            </a:pPr>
            <a:r>
              <a:rPr sz="1950" spc="-20" dirty="0">
                <a:latin typeface="Verdana"/>
                <a:cs typeface="Verdana"/>
              </a:rPr>
              <a:t>Obser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20" dirty="0">
                <a:latin typeface="Verdana"/>
                <a:cs typeface="Verdana"/>
              </a:rPr>
              <a:t>able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/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rxJS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625"/>
              </a:spcBef>
              <a:buFont typeface="Wingdings"/>
              <a:buChar char=""/>
              <a:tabLst>
                <a:tab pos="962660" algn="l"/>
              </a:tabLst>
            </a:pPr>
            <a:r>
              <a:rPr sz="1950" spc="-20" dirty="0">
                <a:latin typeface="Verdana"/>
                <a:cs typeface="Verdana"/>
              </a:rPr>
              <a:t>GE</a:t>
            </a:r>
            <a:r>
              <a:rPr sz="1950" spc="-16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-ing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data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4B1D-E50E-024F-A459-23AB2C6CB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Service?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7961A-86D1-D345-A94B-8223C4159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2700739"/>
          </a:xfrm>
        </p:spPr>
        <p:txBody>
          <a:bodyPr/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gegevens</a:t>
            </a:r>
            <a:r>
              <a:rPr lang="en-US" dirty="0"/>
              <a:t> </a:t>
            </a:r>
            <a:r>
              <a:rPr lang="en-US" dirty="0" err="1"/>
              <a:t>centraal</a:t>
            </a:r>
            <a:r>
              <a:rPr lang="en-US" dirty="0"/>
              <a:t> </a:t>
            </a:r>
            <a:r>
              <a:rPr lang="en-US" dirty="0" err="1"/>
              <a:t>veilig</a:t>
            </a:r>
            <a:r>
              <a:rPr lang="en-US" dirty="0"/>
              <a:t> </a:t>
            </a:r>
            <a:r>
              <a:rPr lang="en-US" dirty="0" err="1"/>
              <a:t>stellen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gegevens</a:t>
            </a:r>
            <a:r>
              <a:rPr lang="en-US" dirty="0"/>
              <a:t> </a:t>
            </a:r>
            <a:r>
              <a:rPr lang="en-US" dirty="0" err="1"/>
              <a:t>bereikbaar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componenten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gegevens</a:t>
            </a:r>
            <a:r>
              <a:rPr lang="en-US" dirty="0"/>
              <a:t> </a:t>
            </a:r>
            <a:r>
              <a:rPr lang="en-US" dirty="0" err="1"/>
              <a:t>gaan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verloren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van component/view </a:t>
            </a:r>
            <a:r>
              <a:rPr lang="en-US" dirty="0" err="1"/>
              <a:t>wisselt</a:t>
            </a:r>
            <a:endParaRPr lang="en-US" dirty="0"/>
          </a:p>
          <a:p>
            <a:r>
              <a:rPr lang="en-US" dirty="0"/>
              <a:t>	(</a:t>
            </a:r>
            <a:r>
              <a:rPr lang="en-US" b="1" dirty="0"/>
              <a:t>Component is </a:t>
            </a:r>
            <a:r>
              <a:rPr lang="en-US" b="1" dirty="0" err="1"/>
              <a:t>vluchtig</a:t>
            </a:r>
            <a:r>
              <a:rPr lang="en-US" b="1" dirty="0"/>
              <a:t> 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4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6081" y="223727"/>
            <a:ext cx="2480945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spc="-85" dirty="0">
                <a:latin typeface="Verdana"/>
                <a:cs typeface="Verdana"/>
              </a:rPr>
              <a:t>Dat</a:t>
            </a:r>
            <a:r>
              <a:rPr sz="4200" dirty="0">
                <a:latin typeface="Verdana"/>
                <a:cs typeface="Verdana"/>
              </a:rPr>
              <a:t>a</a:t>
            </a:r>
            <a:r>
              <a:rPr sz="4200" spc="254" dirty="0">
                <a:latin typeface="Times New Roman"/>
                <a:cs typeface="Times New Roman"/>
              </a:rPr>
              <a:t> </a:t>
            </a:r>
            <a:r>
              <a:rPr sz="4200" spc="-85" dirty="0">
                <a:latin typeface="Verdana"/>
                <a:cs typeface="Verdana"/>
              </a:rPr>
              <a:t>flow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1941" y="1511817"/>
            <a:ext cx="2774950" cy="2536825"/>
          </a:xfrm>
          <a:custGeom>
            <a:avLst/>
            <a:gdLst/>
            <a:ahLst/>
            <a:cxnLst/>
            <a:rect l="l" t="t" r="r" b="b"/>
            <a:pathLst>
              <a:path w="2774950" h="2536825">
                <a:moveTo>
                  <a:pt x="0" y="2536697"/>
                </a:moveTo>
                <a:lnTo>
                  <a:pt x="2774441" y="2536697"/>
                </a:lnTo>
                <a:lnTo>
                  <a:pt x="2774441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71423" y="2300783"/>
            <a:ext cx="1315720" cy="1008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3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115"/>
              </a:spcBef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{{…}}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38527" y="1511817"/>
            <a:ext cx="2774950" cy="2536825"/>
          </a:xfrm>
          <a:custGeom>
            <a:avLst/>
            <a:gdLst/>
            <a:ahLst/>
            <a:cxnLst/>
            <a:rect l="l" t="t" r="r" b="b"/>
            <a:pathLst>
              <a:path w="2774950" h="2536825">
                <a:moveTo>
                  <a:pt x="0" y="2536697"/>
                </a:moveTo>
                <a:lnTo>
                  <a:pt x="2774441" y="2536697"/>
                </a:lnTo>
                <a:lnTo>
                  <a:pt x="2774441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3678" y="2244674"/>
            <a:ext cx="2501900" cy="1125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2920">
              <a:lnSpc>
                <a:spcPct val="131300"/>
              </a:lnSpc>
            </a:pPr>
            <a:r>
              <a:rPr sz="3350" spc="10" dirty="0">
                <a:solidFill>
                  <a:srgbClr val="FFFFFF"/>
                </a:solidFill>
                <a:latin typeface="Verdana"/>
                <a:cs typeface="Verdana"/>
              </a:rPr>
              <a:t>Clas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350" spc="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33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02174" y="1511817"/>
            <a:ext cx="2775585" cy="2536825"/>
          </a:xfrm>
          <a:custGeom>
            <a:avLst/>
            <a:gdLst/>
            <a:ahLst/>
            <a:cxnLst/>
            <a:rect l="l" t="t" r="r" b="b"/>
            <a:pathLst>
              <a:path w="2775584" h="2536825">
                <a:moveTo>
                  <a:pt x="0" y="2536697"/>
                </a:moveTo>
                <a:lnTo>
                  <a:pt x="2775203" y="2536697"/>
                </a:lnTo>
                <a:lnTo>
                  <a:pt x="2775203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83848" y="2579954"/>
            <a:ext cx="1612900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18438" y="216942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021" y="201167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13103" y="215723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7615" y="313181"/>
                </a:moveTo>
                <a:lnTo>
                  <a:pt x="737615" y="425957"/>
                </a:lnTo>
                <a:lnTo>
                  <a:pt x="749851" y="413765"/>
                </a:lnTo>
                <a:lnTo>
                  <a:pt x="748283" y="413765"/>
                </a:lnTo>
                <a:lnTo>
                  <a:pt x="739139" y="409955"/>
                </a:lnTo>
                <a:lnTo>
                  <a:pt x="748283" y="400811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7615" y="313181"/>
                </a:lnTo>
                <a:close/>
              </a:path>
              <a:path w="951229" h="426085">
                <a:moveTo>
                  <a:pt x="748283" y="400811"/>
                </a:moveTo>
                <a:lnTo>
                  <a:pt x="739139" y="409955"/>
                </a:lnTo>
                <a:lnTo>
                  <a:pt x="748283" y="413765"/>
                </a:lnTo>
                <a:lnTo>
                  <a:pt x="748283" y="400811"/>
                </a:lnTo>
                <a:close/>
              </a:path>
              <a:path w="951229" h="426085">
                <a:moveTo>
                  <a:pt x="935743" y="213352"/>
                </a:moveTo>
                <a:lnTo>
                  <a:pt x="748283" y="400811"/>
                </a:lnTo>
                <a:lnTo>
                  <a:pt x="748283" y="413765"/>
                </a:lnTo>
                <a:lnTo>
                  <a:pt x="749851" y="413765"/>
                </a:lnTo>
                <a:lnTo>
                  <a:pt x="947152" y="217169"/>
                </a:lnTo>
                <a:lnTo>
                  <a:pt x="939545" y="217169"/>
                </a:lnTo>
                <a:lnTo>
                  <a:pt x="935743" y="213352"/>
                </a:lnTo>
                <a:close/>
              </a:path>
              <a:path w="951229" h="426085">
                <a:moveTo>
                  <a:pt x="737615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7615" y="318515"/>
                </a:lnTo>
                <a:lnTo>
                  <a:pt x="737615" y="313181"/>
                </a:lnTo>
                <a:lnTo>
                  <a:pt x="9905" y="313181"/>
                </a:lnTo>
                <a:lnTo>
                  <a:pt x="5333" y="308609"/>
                </a:lnTo>
                <a:lnTo>
                  <a:pt x="9905" y="308609"/>
                </a:lnTo>
                <a:lnTo>
                  <a:pt x="9905" y="118109"/>
                </a:lnTo>
                <a:lnTo>
                  <a:pt x="5333" y="118109"/>
                </a:lnTo>
                <a:lnTo>
                  <a:pt x="9905" y="112775"/>
                </a:lnTo>
                <a:lnTo>
                  <a:pt x="737615" y="112775"/>
                </a:lnTo>
                <a:lnTo>
                  <a:pt x="737615" y="107441"/>
                </a:lnTo>
                <a:close/>
              </a:path>
              <a:path w="951229" h="426085">
                <a:moveTo>
                  <a:pt x="748283" y="308609"/>
                </a:moveTo>
                <a:lnTo>
                  <a:pt x="9905" y="308609"/>
                </a:lnTo>
                <a:lnTo>
                  <a:pt x="9905" y="313181"/>
                </a:lnTo>
                <a:lnTo>
                  <a:pt x="737615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8609"/>
                </a:lnTo>
                <a:close/>
              </a:path>
              <a:path w="951229" h="426085">
                <a:moveTo>
                  <a:pt x="9905" y="308609"/>
                </a:moveTo>
                <a:lnTo>
                  <a:pt x="5333" y="308609"/>
                </a:lnTo>
                <a:lnTo>
                  <a:pt x="9905" y="313181"/>
                </a:lnTo>
                <a:lnTo>
                  <a:pt x="9905" y="308609"/>
                </a:lnTo>
                <a:close/>
              </a:path>
              <a:path w="951229" h="426085">
                <a:moveTo>
                  <a:pt x="939545" y="209549"/>
                </a:moveTo>
                <a:lnTo>
                  <a:pt x="935743" y="213352"/>
                </a:lnTo>
                <a:lnTo>
                  <a:pt x="939545" y="217169"/>
                </a:lnTo>
                <a:lnTo>
                  <a:pt x="939545" y="209549"/>
                </a:lnTo>
                <a:close/>
              </a:path>
              <a:path w="951229" h="426085">
                <a:moveTo>
                  <a:pt x="947165" y="209549"/>
                </a:moveTo>
                <a:lnTo>
                  <a:pt x="939545" y="209549"/>
                </a:lnTo>
                <a:lnTo>
                  <a:pt x="939545" y="217169"/>
                </a:lnTo>
                <a:lnTo>
                  <a:pt x="947152" y="217169"/>
                </a:lnTo>
                <a:lnTo>
                  <a:pt x="950975" y="213359"/>
                </a:lnTo>
                <a:lnTo>
                  <a:pt x="947165" y="209549"/>
                </a:lnTo>
                <a:close/>
              </a:path>
              <a:path w="951229" h="426085">
                <a:moveTo>
                  <a:pt x="749807" y="12191"/>
                </a:moveTo>
                <a:lnTo>
                  <a:pt x="748283" y="12191"/>
                </a:lnTo>
                <a:lnTo>
                  <a:pt x="748283" y="25180"/>
                </a:lnTo>
                <a:lnTo>
                  <a:pt x="935743" y="213352"/>
                </a:lnTo>
                <a:lnTo>
                  <a:pt x="939545" y="209549"/>
                </a:lnTo>
                <a:lnTo>
                  <a:pt x="947165" y="209549"/>
                </a:lnTo>
                <a:lnTo>
                  <a:pt x="749807" y="12191"/>
                </a:lnTo>
                <a:close/>
              </a:path>
              <a:path w="951229" h="426085">
                <a:moveTo>
                  <a:pt x="9905" y="112775"/>
                </a:moveTo>
                <a:lnTo>
                  <a:pt x="5333" y="118109"/>
                </a:lnTo>
                <a:lnTo>
                  <a:pt x="9905" y="118109"/>
                </a:lnTo>
                <a:lnTo>
                  <a:pt x="9905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7615" y="112775"/>
                </a:lnTo>
                <a:lnTo>
                  <a:pt x="9905" y="112775"/>
                </a:lnTo>
                <a:lnTo>
                  <a:pt x="9905" y="118109"/>
                </a:lnTo>
                <a:lnTo>
                  <a:pt x="748283" y="118109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7615" y="0"/>
                </a:moveTo>
                <a:lnTo>
                  <a:pt x="737615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5180"/>
                </a:lnTo>
                <a:lnTo>
                  <a:pt x="739139" y="16001"/>
                </a:lnTo>
                <a:lnTo>
                  <a:pt x="748283" y="12191"/>
                </a:lnTo>
                <a:lnTo>
                  <a:pt x="749807" y="12191"/>
                </a:lnTo>
                <a:lnTo>
                  <a:pt x="737615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139" y="16001"/>
                </a:lnTo>
                <a:lnTo>
                  <a:pt x="748283" y="25180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70476" y="216942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021" y="201167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65141" y="215723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7615" y="313181"/>
                </a:moveTo>
                <a:lnTo>
                  <a:pt x="737615" y="425957"/>
                </a:lnTo>
                <a:lnTo>
                  <a:pt x="749851" y="413765"/>
                </a:lnTo>
                <a:lnTo>
                  <a:pt x="748283" y="413765"/>
                </a:lnTo>
                <a:lnTo>
                  <a:pt x="739139" y="409955"/>
                </a:lnTo>
                <a:lnTo>
                  <a:pt x="748283" y="400811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7615" y="313181"/>
                </a:lnTo>
                <a:close/>
              </a:path>
              <a:path w="951229" h="426085">
                <a:moveTo>
                  <a:pt x="748283" y="400811"/>
                </a:moveTo>
                <a:lnTo>
                  <a:pt x="739139" y="409955"/>
                </a:lnTo>
                <a:lnTo>
                  <a:pt x="748283" y="413765"/>
                </a:lnTo>
                <a:lnTo>
                  <a:pt x="748283" y="400811"/>
                </a:lnTo>
                <a:close/>
              </a:path>
              <a:path w="951229" h="426085">
                <a:moveTo>
                  <a:pt x="936116" y="212978"/>
                </a:moveTo>
                <a:lnTo>
                  <a:pt x="748283" y="400811"/>
                </a:lnTo>
                <a:lnTo>
                  <a:pt x="748283" y="413765"/>
                </a:lnTo>
                <a:lnTo>
                  <a:pt x="749851" y="413765"/>
                </a:lnTo>
                <a:lnTo>
                  <a:pt x="947917" y="216407"/>
                </a:lnTo>
                <a:lnTo>
                  <a:pt x="939545" y="216407"/>
                </a:lnTo>
                <a:lnTo>
                  <a:pt x="936116" y="212978"/>
                </a:lnTo>
                <a:close/>
              </a:path>
              <a:path w="951229" h="426085">
                <a:moveTo>
                  <a:pt x="737615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7615" y="318515"/>
                </a:lnTo>
                <a:lnTo>
                  <a:pt x="737615" y="313181"/>
                </a:lnTo>
                <a:lnTo>
                  <a:pt x="9905" y="313181"/>
                </a:lnTo>
                <a:lnTo>
                  <a:pt x="5333" y="308609"/>
                </a:lnTo>
                <a:lnTo>
                  <a:pt x="9905" y="308609"/>
                </a:lnTo>
                <a:lnTo>
                  <a:pt x="9905" y="118109"/>
                </a:lnTo>
                <a:lnTo>
                  <a:pt x="5333" y="118109"/>
                </a:lnTo>
                <a:lnTo>
                  <a:pt x="9905" y="112775"/>
                </a:lnTo>
                <a:lnTo>
                  <a:pt x="737615" y="112775"/>
                </a:lnTo>
                <a:lnTo>
                  <a:pt x="737615" y="107441"/>
                </a:lnTo>
                <a:close/>
              </a:path>
              <a:path w="951229" h="426085">
                <a:moveTo>
                  <a:pt x="748283" y="308609"/>
                </a:moveTo>
                <a:lnTo>
                  <a:pt x="9905" y="308609"/>
                </a:lnTo>
                <a:lnTo>
                  <a:pt x="9905" y="313181"/>
                </a:lnTo>
                <a:lnTo>
                  <a:pt x="737615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8609"/>
                </a:lnTo>
                <a:close/>
              </a:path>
              <a:path w="951229" h="426085">
                <a:moveTo>
                  <a:pt x="9905" y="308609"/>
                </a:moveTo>
                <a:lnTo>
                  <a:pt x="5333" y="308609"/>
                </a:lnTo>
                <a:lnTo>
                  <a:pt x="9905" y="313181"/>
                </a:lnTo>
                <a:lnTo>
                  <a:pt x="9905" y="308609"/>
                </a:lnTo>
                <a:close/>
              </a:path>
              <a:path w="951229" h="426085">
                <a:moveTo>
                  <a:pt x="939545" y="209549"/>
                </a:moveTo>
                <a:lnTo>
                  <a:pt x="936116" y="212978"/>
                </a:lnTo>
                <a:lnTo>
                  <a:pt x="939545" y="216407"/>
                </a:lnTo>
                <a:lnTo>
                  <a:pt x="939545" y="209549"/>
                </a:lnTo>
                <a:close/>
              </a:path>
              <a:path w="951229" h="426085">
                <a:moveTo>
                  <a:pt x="947165" y="209549"/>
                </a:moveTo>
                <a:lnTo>
                  <a:pt x="939545" y="209549"/>
                </a:lnTo>
                <a:lnTo>
                  <a:pt x="939545" y="216407"/>
                </a:lnTo>
                <a:lnTo>
                  <a:pt x="947917" y="216407"/>
                </a:lnTo>
                <a:lnTo>
                  <a:pt x="950975" y="213359"/>
                </a:lnTo>
                <a:lnTo>
                  <a:pt x="947165" y="209549"/>
                </a:lnTo>
                <a:close/>
              </a:path>
              <a:path w="951229" h="426085">
                <a:moveTo>
                  <a:pt x="749807" y="12191"/>
                </a:moveTo>
                <a:lnTo>
                  <a:pt x="748283" y="12191"/>
                </a:lnTo>
                <a:lnTo>
                  <a:pt x="748283" y="25145"/>
                </a:lnTo>
                <a:lnTo>
                  <a:pt x="936116" y="212978"/>
                </a:lnTo>
                <a:lnTo>
                  <a:pt x="939545" y="209549"/>
                </a:lnTo>
                <a:lnTo>
                  <a:pt x="947165" y="209549"/>
                </a:lnTo>
                <a:lnTo>
                  <a:pt x="749807" y="12191"/>
                </a:lnTo>
                <a:close/>
              </a:path>
              <a:path w="951229" h="426085">
                <a:moveTo>
                  <a:pt x="9905" y="112775"/>
                </a:moveTo>
                <a:lnTo>
                  <a:pt x="5333" y="118109"/>
                </a:lnTo>
                <a:lnTo>
                  <a:pt x="9905" y="118109"/>
                </a:lnTo>
                <a:lnTo>
                  <a:pt x="9905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7615" y="112775"/>
                </a:lnTo>
                <a:lnTo>
                  <a:pt x="9905" y="112775"/>
                </a:lnTo>
                <a:lnTo>
                  <a:pt x="9905" y="118109"/>
                </a:lnTo>
                <a:lnTo>
                  <a:pt x="748283" y="118109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7615" y="0"/>
                </a:moveTo>
                <a:lnTo>
                  <a:pt x="737615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5145"/>
                </a:lnTo>
                <a:lnTo>
                  <a:pt x="739139" y="16001"/>
                </a:lnTo>
                <a:lnTo>
                  <a:pt x="748283" y="12191"/>
                </a:lnTo>
                <a:lnTo>
                  <a:pt x="749807" y="12191"/>
                </a:lnTo>
                <a:lnTo>
                  <a:pt x="737615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139" y="16001"/>
                </a:lnTo>
                <a:lnTo>
                  <a:pt x="748283" y="25145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70476" y="322860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4">
                <a:moveTo>
                  <a:pt x="200405" y="0"/>
                </a:moveTo>
                <a:lnTo>
                  <a:pt x="0" y="201167"/>
                </a:lnTo>
                <a:lnTo>
                  <a:pt x="200405" y="401573"/>
                </a:lnTo>
                <a:lnTo>
                  <a:pt x="200405" y="300989"/>
                </a:lnTo>
                <a:lnTo>
                  <a:pt x="938021" y="300989"/>
                </a:lnTo>
                <a:lnTo>
                  <a:pt x="938021" y="100583"/>
                </a:lnTo>
                <a:lnTo>
                  <a:pt x="200405" y="100583"/>
                </a:lnTo>
                <a:lnTo>
                  <a:pt x="20040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62855" y="321641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3359" y="0"/>
                </a:moveTo>
                <a:lnTo>
                  <a:pt x="0" y="213359"/>
                </a:lnTo>
                <a:lnTo>
                  <a:pt x="213359" y="425957"/>
                </a:lnTo>
                <a:lnTo>
                  <a:pt x="213359" y="413765"/>
                </a:lnTo>
                <a:lnTo>
                  <a:pt x="202691" y="413765"/>
                </a:lnTo>
                <a:lnTo>
                  <a:pt x="202691" y="400846"/>
                </a:lnTo>
                <a:lnTo>
                  <a:pt x="17552" y="216407"/>
                </a:lnTo>
                <a:lnTo>
                  <a:pt x="10667" y="216407"/>
                </a:lnTo>
                <a:lnTo>
                  <a:pt x="10667" y="209549"/>
                </a:lnTo>
                <a:lnTo>
                  <a:pt x="17552" y="209549"/>
                </a:lnTo>
                <a:lnTo>
                  <a:pt x="202691" y="25111"/>
                </a:lnTo>
                <a:lnTo>
                  <a:pt x="202691" y="12191"/>
                </a:lnTo>
                <a:lnTo>
                  <a:pt x="213359" y="12191"/>
                </a:lnTo>
                <a:lnTo>
                  <a:pt x="213359" y="0"/>
                </a:lnTo>
                <a:close/>
              </a:path>
              <a:path w="951229" h="426085">
                <a:moveTo>
                  <a:pt x="202691" y="400846"/>
                </a:moveTo>
                <a:lnTo>
                  <a:pt x="202691" y="413765"/>
                </a:lnTo>
                <a:lnTo>
                  <a:pt x="211835" y="409955"/>
                </a:lnTo>
                <a:lnTo>
                  <a:pt x="202691" y="400846"/>
                </a:lnTo>
                <a:close/>
              </a:path>
              <a:path w="951229" h="426085">
                <a:moveTo>
                  <a:pt x="940307" y="308609"/>
                </a:moveTo>
                <a:lnTo>
                  <a:pt x="202691" y="308609"/>
                </a:lnTo>
                <a:lnTo>
                  <a:pt x="202691" y="400846"/>
                </a:lnTo>
                <a:lnTo>
                  <a:pt x="211835" y="409955"/>
                </a:lnTo>
                <a:lnTo>
                  <a:pt x="202691" y="413765"/>
                </a:lnTo>
                <a:lnTo>
                  <a:pt x="213359" y="413765"/>
                </a:lnTo>
                <a:lnTo>
                  <a:pt x="213359" y="318515"/>
                </a:lnTo>
                <a:lnTo>
                  <a:pt x="208025" y="318515"/>
                </a:lnTo>
                <a:lnTo>
                  <a:pt x="213359" y="313181"/>
                </a:lnTo>
                <a:lnTo>
                  <a:pt x="940307" y="313181"/>
                </a:lnTo>
                <a:lnTo>
                  <a:pt x="940307" y="308609"/>
                </a:lnTo>
                <a:close/>
              </a:path>
              <a:path w="951229" h="426085">
                <a:moveTo>
                  <a:pt x="213359" y="313181"/>
                </a:moveTo>
                <a:lnTo>
                  <a:pt x="208025" y="318515"/>
                </a:lnTo>
                <a:lnTo>
                  <a:pt x="213359" y="318515"/>
                </a:lnTo>
                <a:lnTo>
                  <a:pt x="213359" y="313181"/>
                </a:lnTo>
                <a:close/>
              </a:path>
              <a:path w="951229" h="426085">
                <a:moveTo>
                  <a:pt x="950975" y="308609"/>
                </a:moveTo>
                <a:lnTo>
                  <a:pt x="945641" y="308609"/>
                </a:lnTo>
                <a:lnTo>
                  <a:pt x="940307" y="313181"/>
                </a:lnTo>
                <a:lnTo>
                  <a:pt x="213359" y="313181"/>
                </a:lnTo>
                <a:lnTo>
                  <a:pt x="213359" y="318515"/>
                </a:lnTo>
                <a:lnTo>
                  <a:pt x="950975" y="318515"/>
                </a:lnTo>
                <a:lnTo>
                  <a:pt x="950975" y="308609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8609"/>
                </a:lnTo>
                <a:lnTo>
                  <a:pt x="950975" y="308609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6407"/>
                </a:lnTo>
                <a:lnTo>
                  <a:pt x="14110" y="212978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110" y="212978"/>
                </a:moveTo>
                <a:lnTo>
                  <a:pt x="10667" y="216407"/>
                </a:lnTo>
                <a:lnTo>
                  <a:pt x="17552" y="216407"/>
                </a:lnTo>
                <a:lnTo>
                  <a:pt x="14110" y="212978"/>
                </a:lnTo>
                <a:close/>
              </a:path>
              <a:path w="951229" h="426085">
                <a:moveTo>
                  <a:pt x="17552" y="209549"/>
                </a:moveTo>
                <a:lnTo>
                  <a:pt x="10667" y="209549"/>
                </a:lnTo>
                <a:lnTo>
                  <a:pt x="14110" y="212978"/>
                </a:lnTo>
                <a:lnTo>
                  <a:pt x="17552" y="209549"/>
                </a:lnTo>
                <a:close/>
              </a:path>
              <a:path w="951229" h="426085">
                <a:moveTo>
                  <a:pt x="213359" y="12191"/>
                </a:moveTo>
                <a:lnTo>
                  <a:pt x="202691" y="12191"/>
                </a:lnTo>
                <a:lnTo>
                  <a:pt x="211835" y="16001"/>
                </a:lnTo>
                <a:lnTo>
                  <a:pt x="202691" y="25111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3359" y="112775"/>
                </a:lnTo>
                <a:lnTo>
                  <a:pt x="208025" y="107441"/>
                </a:lnTo>
                <a:lnTo>
                  <a:pt x="213359" y="107441"/>
                </a:lnTo>
                <a:lnTo>
                  <a:pt x="213359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3359" y="107441"/>
                </a:lnTo>
                <a:lnTo>
                  <a:pt x="213359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3359" y="107441"/>
                </a:moveTo>
                <a:lnTo>
                  <a:pt x="208025" y="107441"/>
                </a:lnTo>
                <a:lnTo>
                  <a:pt x="213359" y="112775"/>
                </a:lnTo>
                <a:lnTo>
                  <a:pt x="213359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5111"/>
                </a:lnTo>
                <a:lnTo>
                  <a:pt x="211835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15389" y="3108969"/>
            <a:ext cx="939165" cy="401955"/>
          </a:xfrm>
          <a:custGeom>
            <a:avLst/>
            <a:gdLst/>
            <a:ahLst/>
            <a:cxnLst/>
            <a:rect l="l" t="t" r="r" b="b"/>
            <a:pathLst>
              <a:path w="939164" h="401954">
                <a:moveTo>
                  <a:pt x="201167" y="0"/>
                </a:moveTo>
                <a:lnTo>
                  <a:pt x="0" y="200405"/>
                </a:lnTo>
                <a:lnTo>
                  <a:pt x="201167" y="401573"/>
                </a:lnTo>
                <a:lnTo>
                  <a:pt x="201167" y="300989"/>
                </a:lnTo>
                <a:lnTo>
                  <a:pt x="938783" y="300989"/>
                </a:lnTo>
                <a:lnTo>
                  <a:pt x="938783" y="100583"/>
                </a:lnTo>
                <a:lnTo>
                  <a:pt x="201167" y="100583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08532" y="3096777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2597" y="0"/>
                </a:moveTo>
                <a:lnTo>
                  <a:pt x="0" y="212597"/>
                </a:lnTo>
                <a:lnTo>
                  <a:pt x="212597" y="425957"/>
                </a:lnTo>
                <a:lnTo>
                  <a:pt x="212597" y="413765"/>
                </a:lnTo>
                <a:lnTo>
                  <a:pt x="202691" y="413765"/>
                </a:lnTo>
                <a:lnTo>
                  <a:pt x="202691" y="401573"/>
                </a:lnTo>
                <a:lnTo>
                  <a:pt x="17525" y="216407"/>
                </a:lnTo>
                <a:lnTo>
                  <a:pt x="10667" y="216407"/>
                </a:lnTo>
                <a:lnTo>
                  <a:pt x="10667" y="209549"/>
                </a:lnTo>
                <a:lnTo>
                  <a:pt x="17525" y="209549"/>
                </a:lnTo>
                <a:lnTo>
                  <a:pt x="202691" y="24383"/>
                </a:lnTo>
                <a:lnTo>
                  <a:pt x="202691" y="12191"/>
                </a:lnTo>
                <a:lnTo>
                  <a:pt x="212597" y="12191"/>
                </a:lnTo>
                <a:lnTo>
                  <a:pt x="212597" y="0"/>
                </a:lnTo>
                <a:close/>
              </a:path>
              <a:path w="951229" h="426085">
                <a:moveTo>
                  <a:pt x="202691" y="401573"/>
                </a:moveTo>
                <a:lnTo>
                  <a:pt x="202691" y="413765"/>
                </a:lnTo>
                <a:lnTo>
                  <a:pt x="211073" y="409955"/>
                </a:lnTo>
                <a:lnTo>
                  <a:pt x="202691" y="401573"/>
                </a:lnTo>
                <a:close/>
              </a:path>
              <a:path w="951229" h="426085">
                <a:moveTo>
                  <a:pt x="940307" y="307847"/>
                </a:moveTo>
                <a:lnTo>
                  <a:pt x="202691" y="307847"/>
                </a:lnTo>
                <a:lnTo>
                  <a:pt x="202691" y="401573"/>
                </a:lnTo>
                <a:lnTo>
                  <a:pt x="211073" y="409955"/>
                </a:lnTo>
                <a:lnTo>
                  <a:pt x="202691" y="413765"/>
                </a:lnTo>
                <a:lnTo>
                  <a:pt x="212597" y="413765"/>
                </a:lnTo>
                <a:lnTo>
                  <a:pt x="212597" y="318515"/>
                </a:lnTo>
                <a:lnTo>
                  <a:pt x="208025" y="318515"/>
                </a:lnTo>
                <a:lnTo>
                  <a:pt x="212597" y="313181"/>
                </a:lnTo>
                <a:lnTo>
                  <a:pt x="940307" y="313181"/>
                </a:lnTo>
                <a:lnTo>
                  <a:pt x="940307" y="307847"/>
                </a:lnTo>
                <a:close/>
              </a:path>
              <a:path w="951229" h="426085">
                <a:moveTo>
                  <a:pt x="212597" y="313181"/>
                </a:moveTo>
                <a:lnTo>
                  <a:pt x="208025" y="318515"/>
                </a:lnTo>
                <a:lnTo>
                  <a:pt x="212597" y="318515"/>
                </a:lnTo>
                <a:lnTo>
                  <a:pt x="212597" y="313181"/>
                </a:lnTo>
                <a:close/>
              </a:path>
              <a:path w="951229" h="426085">
                <a:moveTo>
                  <a:pt x="950975" y="307847"/>
                </a:moveTo>
                <a:lnTo>
                  <a:pt x="945641" y="307847"/>
                </a:lnTo>
                <a:lnTo>
                  <a:pt x="940307" y="313181"/>
                </a:lnTo>
                <a:lnTo>
                  <a:pt x="212597" y="313181"/>
                </a:lnTo>
                <a:lnTo>
                  <a:pt x="212597" y="318515"/>
                </a:lnTo>
                <a:lnTo>
                  <a:pt x="950975" y="318515"/>
                </a:lnTo>
                <a:lnTo>
                  <a:pt x="950975" y="307847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7847"/>
                </a:lnTo>
                <a:lnTo>
                  <a:pt x="950975" y="307847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6407"/>
                </a:lnTo>
                <a:lnTo>
                  <a:pt x="14096" y="212978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096" y="212978"/>
                </a:moveTo>
                <a:lnTo>
                  <a:pt x="10667" y="216407"/>
                </a:lnTo>
                <a:lnTo>
                  <a:pt x="17525" y="216407"/>
                </a:lnTo>
                <a:lnTo>
                  <a:pt x="14096" y="212978"/>
                </a:lnTo>
                <a:close/>
              </a:path>
              <a:path w="951229" h="426085">
                <a:moveTo>
                  <a:pt x="17525" y="209549"/>
                </a:moveTo>
                <a:lnTo>
                  <a:pt x="10667" y="209549"/>
                </a:lnTo>
                <a:lnTo>
                  <a:pt x="14096" y="212978"/>
                </a:lnTo>
                <a:lnTo>
                  <a:pt x="17525" y="209549"/>
                </a:lnTo>
                <a:close/>
              </a:path>
              <a:path w="951229" h="426085">
                <a:moveTo>
                  <a:pt x="212597" y="12191"/>
                </a:moveTo>
                <a:lnTo>
                  <a:pt x="202691" y="12191"/>
                </a:lnTo>
                <a:lnTo>
                  <a:pt x="211073" y="16001"/>
                </a:lnTo>
                <a:lnTo>
                  <a:pt x="202691" y="24383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2597" y="112775"/>
                </a:lnTo>
                <a:lnTo>
                  <a:pt x="208025" y="107441"/>
                </a:lnTo>
                <a:lnTo>
                  <a:pt x="212597" y="107441"/>
                </a:lnTo>
                <a:lnTo>
                  <a:pt x="212597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2597" y="107441"/>
                </a:lnTo>
                <a:lnTo>
                  <a:pt x="212597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2597" y="107441"/>
                </a:moveTo>
                <a:lnTo>
                  <a:pt x="208025" y="107441"/>
                </a:lnTo>
                <a:lnTo>
                  <a:pt x="212597" y="112775"/>
                </a:lnTo>
                <a:lnTo>
                  <a:pt x="212597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4383"/>
                </a:lnTo>
                <a:lnTo>
                  <a:pt x="211073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82767" y="5330955"/>
            <a:ext cx="2594610" cy="1477645"/>
          </a:xfrm>
          <a:custGeom>
            <a:avLst/>
            <a:gdLst/>
            <a:ahLst/>
            <a:cxnLst/>
            <a:rect l="l" t="t" r="r" b="b"/>
            <a:pathLst>
              <a:path w="2594609" h="1477645">
                <a:moveTo>
                  <a:pt x="1297685" y="0"/>
                </a:moveTo>
                <a:lnTo>
                  <a:pt x="1191311" y="818"/>
                </a:lnTo>
                <a:lnTo>
                  <a:pt x="1087294" y="3229"/>
                </a:lnTo>
                <a:lnTo>
                  <a:pt x="985971" y="7170"/>
                </a:lnTo>
                <a:lnTo>
                  <a:pt x="887675" y="12576"/>
                </a:lnTo>
                <a:lnTo>
                  <a:pt x="792741" y="19383"/>
                </a:lnTo>
                <a:lnTo>
                  <a:pt x="701506" y="27528"/>
                </a:lnTo>
                <a:lnTo>
                  <a:pt x="614303" y="36945"/>
                </a:lnTo>
                <a:lnTo>
                  <a:pt x="531467" y="47573"/>
                </a:lnTo>
                <a:lnTo>
                  <a:pt x="453334" y="59345"/>
                </a:lnTo>
                <a:lnTo>
                  <a:pt x="380237" y="72199"/>
                </a:lnTo>
                <a:lnTo>
                  <a:pt x="312513" y="86070"/>
                </a:lnTo>
                <a:lnTo>
                  <a:pt x="250496" y="100894"/>
                </a:lnTo>
                <a:lnTo>
                  <a:pt x="194521" y="116608"/>
                </a:lnTo>
                <a:lnTo>
                  <a:pt x="144923" y="133147"/>
                </a:lnTo>
                <a:lnTo>
                  <a:pt x="102036" y="150447"/>
                </a:lnTo>
                <a:lnTo>
                  <a:pt x="66196" y="168444"/>
                </a:lnTo>
                <a:lnTo>
                  <a:pt x="16995" y="206274"/>
                </a:lnTo>
                <a:lnTo>
                  <a:pt x="0" y="246125"/>
                </a:lnTo>
                <a:lnTo>
                  <a:pt x="0" y="1231391"/>
                </a:lnTo>
                <a:lnTo>
                  <a:pt x="16995" y="1271428"/>
                </a:lnTo>
                <a:lnTo>
                  <a:pt x="66196" y="1309365"/>
                </a:lnTo>
                <a:lnTo>
                  <a:pt x="102036" y="1327392"/>
                </a:lnTo>
                <a:lnTo>
                  <a:pt x="144923" y="1344706"/>
                </a:lnTo>
                <a:lnTo>
                  <a:pt x="194521" y="1361247"/>
                </a:lnTo>
                <a:lnTo>
                  <a:pt x="250496" y="1376952"/>
                </a:lnTo>
                <a:lnTo>
                  <a:pt x="312513" y="1391758"/>
                </a:lnTo>
                <a:lnTo>
                  <a:pt x="380237" y="1405604"/>
                </a:lnTo>
                <a:lnTo>
                  <a:pt x="453334" y="1418426"/>
                </a:lnTo>
                <a:lnTo>
                  <a:pt x="531467" y="1430164"/>
                </a:lnTo>
                <a:lnTo>
                  <a:pt x="614303" y="1440754"/>
                </a:lnTo>
                <a:lnTo>
                  <a:pt x="701506" y="1450133"/>
                </a:lnTo>
                <a:lnTo>
                  <a:pt x="792741" y="1458241"/>
                </a:lnTo>
                <a:lnTo>
                  <a:pt x="887675" y="1465015"/>
                </a:lnTo>
                <a:lnTo>
                  <a:pt x="985971" y="1470391"/>
                </a:lnTo>
                <a:lnTo>
                  <a:pt x="1087294" y="1474309"/>
                </a:lnTo>
                <a:lnTo>
                  <a:pt x="1191311" y="1476705"/>
                </a:lnTo>
                <a:lnTo>
                  <a:pt x="1297685" y="1477517"/>
                </a:lnTo>
                <a:lnTo>
                  <a:pt x="1404055" y="1476705"/>
                </a:lnTo>
                <a:lnTo>
                  <a:pt x="1508055" y="1474309"/>
                </a:lnTo>
                <a:lnTo>
                  <a:pt x="1609354" y="1470391"/>
                </a:lnTo>
                <a:lnTo>
                  <a:pt x="1707617" y="1465015"/>
                </a:lnTo>
                <a:lnTo>
                  <a:pt x="1802510" y="1458241"/>
                </a:lnTo>
                <a:lnTo>
                  <a:pt x="1893701" y="1450133"/>
                </a:lnTo>
                <a:lnTo>
                  <a:pt x="1980854" y="1440754"/>
                </a:lnTo>
                <a:lnTo>
                  <a:pt x="2063636" y="1430164"/>
                </a:lnTo>
                <a:lnTo>
                  <a:pt x="2141713" y="1418426"/>
                </a:lnTo>
                <a:lnTo>
                  <a:pt x="2214752" y="1405604"/>
                </a:lnTo>
                <a:lnTo>
                  <a:pt x="2282420" y="1391758"/>
                </a:lnTo>
                <a:lnTo>
                  <a:pt x="2344381" y="1376952"/>
                </a:lnTo>
                <a:lnTo>
                  <a:pt x="2400302" y="1361247"/>
                </a:lnTo>
                <a:lnTo>
                  <a:pt x="2449851" y="1344706"/>
                </a:lnTo>
                <a:lnTo>
                  <a:pt x="2492692" y="1327392"/>
                </a:lnTo>
                <a:lnTo>
                  <a:pt x="2528492" y="1309365"/>
                </a:lnTo>
                <a:lnTo>
                  <a:pt x="2577635" y="1271428"/>
                </a:lnTo>
                <a:lnTo>
                  <a:pt x="2594609" y="1231391"/>
                </a:lnTo>
                <a:lnTo>
                  <a:pt x="2594609" y="246125"/>
                </a:lnTo>
                <a:lnTo>
                  <a:pt x="2577635" y="206274"/>
                </a:lnTo>
                <a:lnTo>
                  <a:pt x="2528492" y="168444"/>
                </a:lnTo>
                <a:lnTo>
                  <a:pt x="2492692" y="150447"/>
                </a:lnTo>
                <a:lnTo>
                  <a:pt x="2449851" y="133147"/>
                </a:lnTo>
                <a:lnTo>
                  <a:pt x="2400302" y="116608"/>
                </a:lnTo>
                <a:lnTo>
                  <a:pt x="2344381" y="100894"/>
                </a:lnTo>
                <a:lnTo>
                  <a:pt x="2282420" y="86070"/>
                </a:lnTo>
                <a:lnTo>
                  <a:pt x="2214752" y="72199"/>
                </a:lnTo>
                <a:lnTo>
                  <a:pt x="2141713" y="59345"/>
                </a:lnTo>
                <a:lnTo>
                  <a:pt x="2063636" y="47573"/>
                </a:lnTo>
                <a:lnTo>
                  <a:pt x="1980854" y="36945"/>
                </a:lnTo>
                <a:lnTo>
                  <a:pt x="1893701" y="27528"/>
                </a:lnTo>
                <a:lnTo>
                  <a:pt x="1802510" y="19383"/>
                </a:lnTo>
                <a:lnTo>
                  <a:pt x="1707617" y="12576"/>
                </a:lnTo>
                <a:lnTo>
                  <a:pt x="1609354" y="7170"/>
                </a:lnTo>
                <a:lnTo>
                  <a:pt x="1508055" y="3229"/>
                </a:lnTo>
                <a:lnTo>
                  <a:pt x="1404055" y="818"/>
                </a:lnTo>
                <a:lnTo>
                  <a:pt x="1297685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78195" y="5577081"/>
            <a:ext cx="2604770" cy="252095"/>
          </a:xfrm>
          <a:custGeom>
            <a:avLst/>
            <a:gdLst/>
            <a:ahLst/>
            <a:cxnLst/>
            <a:rect l="l" t="t" r="r" b="b"/>
            <a:pathLst>
              <a:path w="2604770" h="252095">
                <a:moveTo>
                  <a:pt x="9905" y="0"/>
                </a:moveTo>
                <a:lnTo>
                  <a:pt x="0" y="761"/>
                </a:lnTo>
                <a:lnTo>
                  <a:pt x="0" y="7619"/>
                </a:lnTo>
                <a:lnTo>
                  <a:pt x="19143" y="43355"/>
                </a:lnTo>
                <a:lnTo>
                  <a:pt x="49213" y="69926"/>
                </a:lnTo>
                <a:lnTo>
                  <a:pt x="90434" y="94277"/>
                </a:lnTo>
                <a:lnTo>
                  <a:pt x="141501" y="116493"/>
                </a:lnTo>
                <a:lnTo>
                  <a:pt x="201114" y="136660"/>
                </a:lnTo>
                <a:lnTo>
                  <a:pt x="267969" y="154863"/>
                </a:lnTo>
                <a:lnTo>
                  <a:pt x="340765" y="171188"/>
                </a:lnTo>
                <a:lnTo>
                  <a:pt x="418200" y="185721"/>
                </a:lnTo>
                <a:lnTo>
                  <a:pt x="498970" y="198546"/>
                </a:lnTo>
                <a:lnTo>
                  <a:pt x="581775" y="209751"/>
                </a:lnTo>
                <a:lnTo>
                  <a:pt x="665311" y="219419"/>
                </a:lnTo>
                <a:lnTo>
                  <a:pt x="748277" y="227638"/>
                </a:lnTo>
                <a:lnTo>
                  <a:pt x="829371" y="234492"/>
                </a:lnTo>
                <a:lnTo>
                  <a:pt x="907289" y="240068"/>
                </a:lnTo>
                <a:lnTo>
                  <a:pt x="980730" y="244450"/>
                </a:lnTo>
                <a:lnTo>
                  <a:pt x="1048392" y="247725"/>
                </a:lnTo>
                <a:lnTo>
                  <a:pt x="1108972" y="249978"/>
                </a:lnTo>
                <a:lnTo>
                  <a:pt x="1161169" y="251294"/>
                </a:lnTo>
                <a:lnTo>
                  <a:pt x="1203679" y="251759"/>
                </a:lnTo>
                <a:lnTo>
                  <a:pt x="1368551" y="251459"/>
                </a:lnTo>
                <a:lnTo>
                  <a:pt x="1434845" y="250697"/>
                </a:lnTo>
                <a:lnTo>
                  <a:pt x="1558765" y="246873"/>
                </a:lnTo>
                <a:lnTo>
                  <a:pt x="1671279" y="241553"/>
                </a:lnTo>
                <a:lnTo>
                  <a:pt x="1302257" y="241553"/>
                </a:lnTo>
                <a:lnTo>
                  <a:pt x="1169669" y="240029"/>
                </a:lnTo>
                <a:lnTo>
                  <a:pt x="1128525" y="238981"/>
                </a:lnTo>
                <a:lnTo>
                  <a:pt x="1004377" y="234595"/>
                </a:lnTo>
                <a:lnTo>
                  <a:pt x="921167" y="230449"/>
                </a:lnTo>
                <a:lnTo>
                  <a:pt x="837793" y="225151"/>
                </a:lnTo>
                <a:lnTo>
                  <a:pt x="754410" y="218551"/>
                </a:lnTo>
                <a:lnTo>
                  <a:pt x="671177" y="210499"/>
                </a:lnTo>
                <a:lnTo>
                  <a:pt x="629667" y="205882"/>
                </a:lnTo>
                <a:lnTo>
                  <a:pt x="588252" y="200846"/>
                </a:lnTo>
                <a:lnTo>
                  <a:pt x="546955" y="195372"/>
                </a:lnTo>
                <a:lnTo>
                  <a:pt x="505793" y="189442"/>
                </a:lnTo>
                <a:lnTo>
                  <a:pt x="464787" y="183037"/>
                </a:lnTo>
                <a:lnTo>
                  <a:pt x="423956" y="176137"/>
                </a:lnTo>
                <a:lnTo>
                  <a:pt x="383320" y="168725"/>
                </a:lnTo>
                <a:lnTo>
                  <a:pt x="342899" y="160781"/>
                </a:lnTo>
                <a:lnTo>
                  <a:pt x="263651" y="142493"/>
                </a:lnTo>
                <a:lnTo>
                  <a:pt x="217035" y="129772"/>
                </a:lnTo>
                <a:lnTo>
                  <a:pt x="172852" y="116026"/>
                </a:lnTo>
                <a:lnTo>
                  <a:pt x="126084" y="98760"/>
                </a:lnTo>
                <a:lnTo>
                  <a:pt x="81515" y="78051"/>
                </a:lnTo>
                <a:lnTo>
                  <a:pt x="43930" y="53974"/>
                </a:lnTo>
                <a:lnTo>
                  <a:pt x="12953" y="16763"/>
                </a:lnTo>
                <a:lnTo>
                  <a:pt x="10667" y="5333"/>
                </a:lnTo>
                <a:lnTo>
                  <a:pt x="9905" y="0"/>
                </a:lnTo>
                <a:close/>
              </a:path>
              <a:path w="2604770" h="252095">
                <a:moveTo>
                  <a:pt x="2593847" y="0"/>
                </a:moveTo>
                <a:lnTo>
                  <a:pt x="2593847" y="6095"/>
                </a:lnTo>
                <a:lnTo>
                  <a:pt x="2592323" y="12191"/>
                </a:lnTo>
                <a:lnTo>
                  <a:pt x="2570396" y="45219"/>
                </a:lnTo>
                <a:lnTo>
                  <a:pt x="2536287" y="70277"/>
                </a:lnTo>
                <a:lnTo>
                  <a:pt x="2492962" y="92364"/>
                </a:lnTo>
                <a:lnTo>
                  <a:pt x="2445671" y="111142"/>
                </a:lnTo>
                <a:lnTo>
                  <a:pt x="2399664" y="126278"/>
                </a:lnTo>
                <a:lnTo>
                  <a:pt x="2360192" y="137433"/>
                </a:lnTo>
                <a:lnTo>
                  <a:pt x="2302001" y="151637"/>
                </a:lnTo>
                <a:lnTo>
                  <a:pt x="2260853" y="160781"/>
                </a:lnTo>
                <a:lnTo>
                  <a:pt x="2220470" y="168718"/>
                </a:lnTo>
                <a:lnTo>
                  <a:pt x="2179872" y="176125"/>
                </a:lnTo>
                <a:lnTo>
                  <a:pt x="2139080" y="183021"/>
                </a:lnTo>
                <a:lnTo>
                  <a:pt x="2098113" y="189423"/>
                </a:lnTo>
                <a:lnTo>
                  <a:pt x="2056990" y="195352"/>
                </a:lnTo>
                <a:lnTo>
                  <a:pt x="2015732" y="200825"/>
                </a:lnTo>
                <a:lnTo>
                  <a:pt x="1974358" y="205860"/>
                </a:lnTo>
                <a:lnTo>
                  <a:pt x="1932888" y="210478"/>
                </a:lnTo>
                <a:lnTo>
                  <a:pt x="1849735" y="218532"/>
                </a:lnTo>
                <a:lnTo>
                  <a:pt x="1766432" y="225137"/>
                </a:lnTo>
                <a:lnTo>
                  <a:pt x="1683135" y="230439"/>
                </a:lnTo>
                <a:lnTo>
                  <a:pt x="1600000" y="234590"/>
                </a:lnTo>
                <a:lnTo>
                  <a:pt x="1475932" y="238981"/>
                </a:lnTo>
                <a:lnTo>
                  <a:pt x="1434845" y="240029"/>
                </a:lnTo>
                <a:lnTo>
                  <a:pt x="1302257" y="241553"/>
                </a:lnTo>
                <a:lnTo>
                  <a:pt x="1671279" y="241553"/>
                </a:lnTo>
                <a:lnTo>
                  <a:pt x="1714665" y="238981"/>
                </a:lnTo>
                <a:lnTo>
                  <a:pt x="1809098" y="232252"/>
                </a:lnTo>
                <a:lnTo>
                  <a:pt x="1892644" y="224813"/>
                </a:lnTo>
                <a:lnTo>
                  <a:pt x="1975951" y="215865"/>
                </a:lnTo>
                <a:lnTo>
                  <a:pt x="2017461" y="210782"/>
                </a:lnTo>
                <a:lnTo>
                  <a:pt x="2058846" y="205270"/>
                </a:lnTo>
                <a:lnTo>
                  <a:pt x="2100085" y="199313"/>
                </a:lnTo>
                <a:lnTo>
                  <a:pt x="2141155" y="192893"/>
                </a:lnTo>
                <a:lnTo>
                  <a:pt x="2182036" y="185994"/>
                </a:lnTo>
                <a:lnTo>
                  <a:pt x="2222704" y="178597"/>
                </a:lnTo>
                <a:lnTo>
                  <a:pt x="2263139" y="170687"/>
                </a:lnTo>
                <a:lnTo>
                  <a:pt x="2304287" y="161543"/>
                </a:lnTo>
                <a:lnTo>
                  <a:pt x="2352345" y="149975"/>
                </a:lnTo>
                <a:lnTo>
                  <a:pt x="2390180" y="139807"/>
                </a:lnTo>
                <a:lnTo>
                  <a:pt x="2435942" y="125468"/>
                </a:lnTo>
                <a:lnTo>
                  <a:pt x="2484470" y="107181"/>
                </a:lnTo>
                <a:lnTo>
                  <a:pt x="2530604" y="85168"/>
                </a:lnTo>
                <a:lnTo>
                  <a:pt x="2569181" y="59654"/>
                </a:lnTo>
                <a:lnTo>
                  <a:pt x="2595041" y="30861"/>
                </a:lnTo>
                <a:lnTo>
                  <a:pt x="2604515" y="761"/>
                </a:lnTo>
                <a:lnTo>
                  <a:pt x="2593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78195" y="5326383"/>
            <a:ext cx="2604770" cy="1487805"/>
          </a:xfrm>
          <a:custGeom>
            <a:avLst/>
            <a:gdLst/>
            <a:ahLst/>
            <a:cxnLst/>
            <a:rect l="l" t="t" r="r" b="b"/>
            <a:pathLst>
              <a:path w="2604770" h="1487804">
                <a:moveTo>
                  <a:pt x="1494464" y="3047"/>
                </a:moveTo>
                <a:lnTo>
                  <a:pt x="1127288" y="3047"/>
                </a:lnTo>
                <a:lnTo>
                  <a:pt x="1085661" y="6095"/>
                </a:lnTo>
                <a:lnTo>
                  <a:pt x="1044031" y="6095"/>
                </a:lnTo>
                <a:lnTo>
                  <a:pt x="1002403" y="9143"/>
                </a:lnTo>
                <a:lnTo>
                  <a:pt x="960782" y="9143"/>
                </a:lnTo>
                <a:lnTo>
                  <a:pt x="711478" y="27431"/>
                </a:lnTo>
                <a:lnTo>
                  <a:pt x="670042" y="33527"/>
                </a:lnTo>
                <a:lnTo>
                  <a:pt x="628652" y="36575"/>
                </a:lnTo>
                <a:lnTo>
                  <a:pt x="587313" y="42671"/>
                </a:lnTo>
                <a:lnTo>
                  <a:pt x="546030" y="45719"/>
                </a:lnTo>
                <a:lnTo>
                  <a:pt x="504806" y="51815"/>
                </a:lnTo>
                <a:lnTo>
                  <a:pt x="463648" y="60959"/>
                </a:lnTo>
                <a:lnTo>
                  <a:pt x="381547" y="73151"/>
                </a:lnTo>
                <a:lnTo>
                  <a:pt x="261365" y="100583"/>
                </a:lnTo>
                <a:lnTo>
                  <a:pt x="250682" y="103631"/>
                </a:lnTo>
                <a:lnTo>
                  <a:pt x="238911" y="106679"/>
                </a:lnTo>
                <a:lnTo>
                  <a:pt x="226196" y="109727"/>
                </a:lnTo>
                <a:lnTo>
                  <a:pt x="212685" y="112775"/>
                </a:lnTo>
                <a:lnTo>
                  <a:pt x="198521" y="118871"/>
                </a:lnTo>
                <a:lnTo>
                  <a:pt x="183852" y="121919"/>
                </a:lnTo>
                <a:lnTo>
                  <a:pt x="168822" y="128015"/>
                </a:lnTo>
                <a:lnTo>
                  <a:pt x="153577" y="131063"/>
                </a:lnTo>
                <a:lnTo>
                  <a:pt x="108008" y="149351"/>
                </a:lnTo>
                <a:lnTo>
                  <a:pt x="93359" y="158495"/>
                </a:lnTo>
                <a:lnTo>
                  <a:pt x="79222" y="164591"/>
                </a:lnTo>
                <a:lnTo>
                  <a:pt x="65745" y="170687"/>
                </a:lnTo>
                <a:lnTo>
                  <a:pt x="53071" y="179831"/>
                </a:lnTo>
                <a:lnTo>
                  <a:pt x="41347" y="188975"/>
                </a:lnTo>
                <a:lnTo>
                  <a:pt x="30718" y="195071"/>
                </a:lnTo>
                <a:lnTo>
                  <a:pt x="21329" y="204215"/>
                </a:lnTo>
                <a:lnTo>
                  <a:pt x="13328" y="216407"/>
                </a:lnTo>
                <a:lnTo>
                  <a:pt x="6857" y="225551"/>
                </a:lnTo>
                <a:lnTo>
                  <a:pt x="3809" y="231647"/>
                </a:lnTo>
                <a:lnTo>
                  <a:pt x="1523" y="237743"/>
                </a:lnTo>
                <a:lnTo>
                  <a:pt x="0" y="246887"/>
                </a:lnTo>
                <a:lnTo>
                  <a:pt x="0" y="1243583"/>
                </a:lnTo>
                <a:lnTo>
                  <a:pt x="24120" y="1286255"/>
                </a:lnTo>
                <a:lnTo>
                  <a:pt x="35140" y="1295399"/>
                </a:lnTo>
                <a:lnTo>
                  <a:pt x="47536" y="1307591"/>
                </a:lnTo>
                <a:lnTo>
                  <a:pt x="61145" y="1316735"/>
                </a:lnTo>
                <a:lnTo>
                  <a:pt x="75804" y="1322831"/>
                </a:lnTo>
                <a:lnTo>
                  <a:pt x="91350" y="1331975"/>
                </a:lnTo>
                <a:lnTo>
                  <a:pt x="107622" y="1338071"/>
                </a:lnTo>
                <a:lnTo>
                  <a:pt x="124456" y="1347215"/>
                </a:lnTo>
                <a:lnTo>
                  <a:pt x="211368" y="1377695"/>
                </a:lnTo>
                <a:lnTo>
                  <a:pt x="244377" y="1383791"/>
                </a:lnTo>
                <a:lnTo>
                  <a:pt x="259855" y="1389887"/>
                </a:lnTo>
                <a:lnTo>
                  <a:pt x="274431" y="1392935"/>
                </a:lnTo>
                <a:lnTo>
                  <a:pt x="287942" y="1395983"/>
                </a:lnTo>
                <a:lnTo>
                  <a:pt x="300227" y="1399031"/>
                </a:lnTo>
                <a:lnTo>
                  <a:pt x="340613" y="1408175"/>
                </a:lnTo>
                <a:lnTo>
                  <a:pt x="384047" y="1417319"/>
                </a:lnTo>
                <a:lnTo>
                  <a:pt x="426151" y="1423415"/>
                </a:lnTo>
                <a:lnTo>
                  <a:pt x="468333" y="1432559"/>
                </a:lnTo>
                <a:lnTo>
                  <a:pt x="595299" y="1450847"/>
                </a:lnTo>
                <a:lnTo>
                  <a:pt x="637744" y="1453895"/>
                </a:lnTo>
                <a:lnTo>
                  <a:pt x="680241" y="1459991"/>
                </a:lnTo>
                <a:lnTo>
                  <a:pt x="978779" y="1481327"/>
                </a:lnTo>
                <a:lnTo>
                  <a:pt x="1021516" y="1481327"/>
                </a:lnTo>
                <a:lnTo>
                  <a:pt x="1064260" y="1484375"/>
                </a:lnTo>
                <a:lnTo>
                  <a:pt x="1107005" y="1484375"/>
                </a:lnTo>
                <a:lnTo>
                  <a:pt x="1149748" y="1487423"/>
                </a:lnTo>
                <a:lnTo>
                  <a:pt x="1502523" y="1487423"/>
                </a:lnTo>
                <a:lnTo>
                  <a:pt x="1609421" y="1481327"/>
                </a:lnTo>
                <a:lnTo>
                  <a:pt x="1674263" y="1478279"/>
                </a:lnTo>
                <a:lnTo>
                  <a:pt x="1169669" y="1478279"/>
                </a:lnTo>
                <a:lnTo>
                  <a:pt x="1128334" y="1475231"/>
                </a:lnTo>
                <a:lnTo>
                  <a:pt x="1086924" y="1475231"/>
                </a:lnTo>
                <a:lnTo>
                  <a:pt x="1045451" y="1472183"/>
                </a:lnTo>
                <a:lnTo>
                  <a:pt x="1003929" y="1472183"/>
                </a:lnTo>
                <a:lnTo>
                  <a:pt x="962370" y="1469135"/>
                </a:lnTo>
                <a:lnTo>
                  <a:pt x="920785" y="1469135"/>
                </a:lnTo>
                <a:lnTo>
                  <a:pt x="754444" y="1456943"/>
                </a:lnTo>
                <a:lnTo>
                  <a:pt x="712920" y="1450847"/>
                </a:lnTo>
                <a:lnTo>
                  <a:pt x="671445" y="1447799"/>
                </a:lnTo>
                <a:lnTo>
                  <a:pt x="630032" y="1441703"/>
                </a:lnTo>
                <a:lnTo>
                  <a:pt x="588692" y="1438655"/>
                </a:lnTo>
                <a:lnTo>
                  <a:pt x="424320" y="1414271"/>
                </a:lnTo>
                <a:lnTo>
                  <a:pt x="383536" y="1405127"/>
                </a:lnTo>
                <a:lnTo>
                  <a:pt x="342899" y="1399031"/>
                </a:lnTo>
                <a:lnTo>
                  <a:pt x="263651" y="1380743"/>
                </a:lnTo>
                <a:lnTo>
                  <a:pt x="253361" y="1377695"/>
                </a:lnTo>
                <a:lnTo>
                  <a:pt x="241996" y="1374647"/>
                </a:lnTo>
                <a:lnTo>
                  <a:pt x="229700" y="1371599"/>
                </a:lnTo>
                <a:lnTo>
                  <a:pt x="216615" y="1365503"/>
                </a:lnTo>
                <a:lnTo>
                  <a:pt x="188645" y="1359407"/>
                </a:lnTo>
                <a:lnTo>
                  <a:pt x="159225" y="1347215"/>
                </a:lnTo>
                <a:lnTo>
                  <a:pt x="144327" y="1344167"/>
                </a:lnTo>
                <a:lnTo>
                  <a:pt x="114867" y="1331975"/>
                </a:lnTo>
                <a:lnTo>
                  <a:pt x="100589" y="1325879"/>
                </a:lnTo>
                <a:lnTo>
                  <a:pt x="86802" y="1316735"/>
                </a:lnTo>
                <a:lnTo>
                  <a:pt x="73649" y="1310639"/>
                </a:lnTo>
                <a:lnTo>
                  <a:pt x="61272" y="1304543"/>
                </a:lnTo>
                <a:lnTo>
                  <a:pt x="49813" y="1295399"/>
                </a:lnTo>
                <a:lnTo>
                  <a:pt x="39414" y="1286255"/>
                </a:lnTo>
                <a:lnTo>
                  <a:pt x="30217" y="1280159"/>
                </a:lnTo>
                <a:lnTo>
                  <a:pt x="22366" y="1271015"/>
                </a:lnTo>
                <a:lnTo>
                  <a:pt x="16001" y="1258823"/>
                </a:lnTo>
                <a:lnTo>
                  <a:pt x="11429" y="1249679"/>
                </a:lnTo>
                <a:lnTo>
                  <a:pt x="9905" y="1237487"/>
                </a:lnTo>
                <a:lnTo>
                  <a:pt x="9905" y="252983"/>
                </a:lnTo>
                <a:lnTo>
                  <a:pt x="32118" y="210311"/>
                </a:lnTo>
                <a:lnTo>
                  <a:pt x="68158" y="182879"/>
                </a:lnTo>
                <a:lnTo>
                  <a:pt x="98028" y="167639"/>
                </a:lnTo>
                <a:lnTo>
                  <a:pt x="114185" y="158495"/>
                </a:lnTo>
                <a:lnTo>
                  <a:pt x="217069" y="121919"/>
                </a:lnTo>
                <a:lnTo>
                  <a:pt x="233554" y="118871"/>
                </a:lnTo>
                <a:lnTo>
                  <a:pt x="249378" y="112775"/>
                </a:lnTo>
                <a:lnTo>
                  <a:pt x="264363" y="109727"/>
                </a:lnTo>
                <a:lnTo>
                  <a:pt x="278332" y="106679"/>
                </a:lnTo>
                <a:lnTo>
                  <a:pt x="291108" y="103631"/>
                </a:lnTo>
                <a:lnTo>
                  <a:pt x="302513" y="100583"/>
                </a:lnTo>
                <a:lnTo>
                  <a:pt x="342899" y="91439"/>
                </a:lnTo>
                <a:lnTo>
                  <a:pt x="385571" y="82295"/>
                </a:lnTo>
                <a:lnTo>
                  <a:pt x="638933" y="45719"/>
                </a:lnTo>
                <a:lnTo>
                  <a:pt x="681350" y="42671"/>
                </a:lnTo>
                <a:lnTo>
                  <a:pt x="723810" y="36575"/>
                </a:lnTo>
                <a:lnTo>
                  <a:pt x="979248" y="18287"/>
                </a:lnTo>
                <a:lnTo>
                  <a:pt x="1021895" y="18287"/>
                </a:lnTo>
                <a:lnTo>
                  <a:pt x="1064553" y="15239"/>
                </a:lnTo>
                <a:lnTo>
                  <a:pt x="1107216" y="15239"/>
                </a:lnTo>
                <a:lnTo>
                  <a:pt x="1149882" y="12191"/>
                </a:lnTo>
                <a:lnTo>
                  <a:pt x="1696285" y="12191"/>
                </a:lnTo>
                <a:lnTo>
                  <a:pt x="1494464" y="3047"/>
                </a:lnTo>
                <a:close/>
              </a:path>
              <a:path w="2604770" h="1487804">
                <a:moveTo>
                  <a:pt x="1696285" y="12191"/>
                </a:moveTo>
                <a:lnTo>
                  <a:pt x="1501674" y="12191"/>
                </a:lnTo>
                <a:lnTo>
                  <a:pt x="1550231" y="15239"/>
                </a:lnTo>
                <a:lnTo>
                  <a:pt x="1740869" y="24383"/>
                </a:lnTo>
                <a:lnTo>
                  <a:pt x="1815069" y="30479"/>
                </a:lnTo>
                <a:lnTo>
                  <a:pt x="2051425" y="57911"/>
                </a:lnTo>
                <a:lnTo>
                  <a:pt x="2207456" y="82295"/>
                </a:lnTo>
                <a:lnTo>
                  <a:pt x="2281107" y="97535"/>
                </a:lnTo>
                <a:lnTo>
                  <a:pt x="2350116" y="112775"/>
                </a:lnTo>
                <a:lnTo>
                  <a:pt x="2413182" y="131063"/>
                </a:lnTo>
                <a:lnTo>
                  <a:pt x="2469004" y="149351"/>
                </a:lnTo>
                <a:lnTo>
                  <a:pt x="2516282" y="170687"/>
                </a:lnTo>
                <a:lnTo>
                  <a:pt x="2553716" y="195071"/>
                </a:lnTo>
                <a:lnTo>
                  <a:pt x="2593847" y="246887"/>
                </a:lnTo>
                <a:lnTo>
                  <a:pt x="2593847" y="1243583"/>
                </a:lnTo>
                <a:lnTo>
                  <a:pt x="2569409" y="1283207"/>
                </a:lnTo>
                <a:lnTo>
                  <a:pt x="2535300" y="1307591"/>
                </a:lnTo>
                <a:lnTo>
                  <a:pt x="2521772" y="1316735"/>
                </a:lnTo>
                <a:lnTo>
                  <a:pt x="2507463" y="1322831"/>
                </a:lnTo>
                <a:lnTo>
                  <a:pt x="2492552" y="1328927"/>
                </a:lnTo>
                <a:lnTo>
                  <a:pt x="2415251" y="1359407"/>
                </a:lnTo>
                <a:lnTo>
                  <a:pt x="2400495" y="1362455"/>
                </a:lnTo>
                <a:lnTo>
                  <a:pt x="2386393" y="1368551"/>
                </a:lnTo>
                <a:lnTo>
                  <a:pt x="2373123" y="1371599"/>
                </a:lnTo>
                <a:lnTo>
                  <a:pt x="2360865" y="1374647"/>
                </a:lnTo>
                <a:lnTo>
                  <a:pt x="2349798" y="1377695"/>
                </a:lnTo>
                <a:lnTo>
                  <a:pt x="2340101" y="1380743"/>
                </a:lnTo>
                <a:lnTo>
                  <a:pt x="2302001" y="1389887"/>
                </a:lnTo>
                <a:lnTo>
                  <a:pt x="2260853" y="1399031"/>
                </a:lnTo>
                <a:lnTo>
                  <a:pt x="2220250" y="1405127"/>
                </a:lnTo>
                <a:lnTo>
                  <a:pt x="2179500" y="1414271"/>
                </a:lnTo>
                <a:lnTo>
                  <a:pt x="2015279" y="1438655"/>
                </a:lnTo>
                <a:lnTo>
                  <a:pt x="1973980" y="1441703"/>
                </a:lnTo>
                <a:lnTo>
                  <a:pt x="1932607" y="1447799"/>
                </a:lnTo>
                <a:lnTo>
                  <a:pt x="1891173" y="1450847"/>
                </a:lnTo>
                <a:lnTo>
                  <a:pt x="1849690" y="1456943"/>
                </a:lnTo>
                <a:lnTo>
                  <a:pt x="1683511" y="1469135"/>
                </a:lnTo>
                <a:lnTo>
                  <a:pt x="1641966" y="1469135"/>
                </a:lnTo>
                <a:lnTo>
                  <a:pt x="1600445" y="1472183"/>
                </a:lnTo>
                <a:lnTo>
                  <a:pt x="1558960" y="1472183"/>
                </a:lnTo>
                <a:lnTo>
                  <a:pt x="1517524" y="1475231"/>
                </a:lnTo>
                <a:lnTo>
                  <a:pt x="1476148" y="1475231"/>
                </a:lnTo>
                <a:lnTo>
                  <a:pt x="1434845" y="1478279"/>
                </a:lnTo>
                <a:lnTo>
                  <a:pt x="1674263" y="1478279"/>
                </a:lnTo>
                <a:lnTo>
                  <a:pt x="1744933" y="1475231"/>
                </a:lnTo>
                <a:lnTo>
                  <a:pt x="1820105" y="1469135"/>
                </a:lnTo>
                <a:lnTo>
                  <a:pt x="2059373" y="1441703"/>
                </a:lnTo>
                <a:lnTo>
                  <a:pt x="2217088" y="1417319"/>
                </a:lnTo>
                <a:lnTo>
                  <a:pt x="2291428" y="1402079"/>
                </a:lnTo>
                <a:lnTo>
                  <a:pt x="2360990" y="1386839"/>
                </a:lnTo>
                <a:lnTo>
                  <a:pt x="2424446" y="1368551"/>
                </a:lnTo>
                <a:lnTo>
                  <a:pt x="2480472" y="1347215"/>
                </a:lnTo>
                <a:lnTo>
                  <a:pt x="2527742" y="1322831"/>
                </a:lnTo>
                <a:lnTo>
                  <a:pt x="2564929" y="1298447"/>
                </a:lnTo>
                <a:lnTo>
                  <a:pt x="2603753" y="1243583"/>
                </a:lnTo>
                <a:lnTo>
                  <a:pt x="2604515" y="1237487"/>
                </a:lnTo>
                <a:lnTo>
                  <a:pt x="2604515" y="252983"/>
                </a:lnTo>
                <a:lnTo>
                  <a:pt x="2584906" y="210311"/>
                </a:lnTo>
                <a:lnTo>
                  <a:pt x="2555051" y="182879"/>
                </a:lnTo>
                <a:lnTo>
                  <a:pt x="2513974" y="158495"/>
                </a:lnTo>
                <a:lnTo>
                  <a:pt x="2462986" y="137159"/>
                </a:lnTo>
                <a:lnTo>
                  <a:pt x="2403398" y="115823"/>
                </a:lnTo>
                <a:lnTo>
                  <a:pt x="2336519" y="97535"/>
                </a:lnTo>
                <a:lnTo>
                  <a:pt x="2263661" y="82295"/>
                </a:lnTo>
                <a:lnTo>
                  <a:pt x="2186133" y="67055"/>
                </a:lnTo>
                <a:lnTo>
                  <a:pt x="2022309" y="42671"/>
                </a:lnTo>
                <a:lnTo>
                  <a:pt x="1855533" y="24383"/>
                </a:lnTo>
                <a:lnTo>
                  <a:pt x="1696285" y="12191"/>
                </a:lnTo>
                <a:close/>
              </a:path>
              <a:path w="2604770" h="1487804">
                <a:moveTo>
                  <a:pt x="1399904" y="0"/>
                </a:moveTo>
                <a:lnTo>
                  <a:pt x="1235201" y="0"/>
                </a:lnTo>
                <a:lnTo>
                  <a:pt x="1168907" y="3047"/>
                </a:lnTo>
                <a:lnTo>
                  <a:pt x="1442312" y="3047"/>
                </a:lnTo>
                <a:lnTo>
                  <a:pt x="1399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51041" y="3544072"/>
            <a:ext cx="401320" cy="1786889"/>
          </a:xfrm>
          <a:custGeom>
            <a:avLst/>
            <a:gdLst/>
            <a:ahLst/>
            <a:cxnLst/>
            <a:rect l="l" t="t" r="r" b="b"/>
            <a:pathLst>
              <a:path w="401320" h="1786889">
                <a:moveTo>
                  <a:pt x="400811" y="1586477"/>
                </a:moveTo>
                <a:lnTo>
                  <a:pt x="0" y="1586477"/>
                </a:lnTo>
                <a:lnTo>
                  <a:pt x="200405" y="1786883"/>
                </a:lnTo>
                <a:lnTo>
                  <a:pt x="400811" y="1586477"/>
                </a:lnTo>
                <a:close/>
              </a:path>
              <a:path w="401320" h="1786889">
                <a:moveTo>
                  <a:pt x="300989" y="0"/>
                </a:moveTo>
                <a:lnTo>
                  <a:pt x="99821" y="0"/>
                </a:lnTo>
                <a:lnTo>
                  <a:pt x="99821" y="1586477"/>
                </a:lnTo>
                <a:lnTo>
                  <a:pt x="300989" y="1586477"/>
                </a:lnTo>
                <a:lnTo>
                  <a:pt x="30098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38088" y="3539499"/>
            <a:ext cx="426720" cy="1799589"/>
          </a:xfrm>
          <a:custGeom>
            <a:avLst/>
            <a:gdLst/>
            <a:ahLst/>
            <a:cxnLst/>
            <a:rect l="l" t="t" r="r" b="b"/>
            <a:pathLst>
              <a:path w="426720" h="1799589">
                <a:moveTo>
                  <a:pt x="108203" y="1585715"/>
                </a:moveTo>
                <a:lnTo>
                  <a:pt x="0" y="1585715"/>
                </a:lnTo>
                <a:lnTo>
                  <a:pt x="213359" y="1799075"/>
                </a:lnTo>
                <a:lnTo>
                  <a:pt x="224789" y="1787645"/>
                </a:lnTo>
                <a:lnTo>
                  <a:pt x="209549" y="1787645"/>
                </a:lnTo>
                <a:lnTo>
                  <a:pt x="213352" y="1783843"/>
                </a:lnTo>
                <a:lnTo>
                  <a:pt x="25180" y="1596383"/>
                </a:lnTo>
                <a:lnTo>
                  <a:pt x="12953" y="1596383"/>
                </a:lnTo>
                <a:lnTo>
                  <a:pt x="16001" y="1587239"/>
                </a:lnTo>
                <a:lnTo>
                  <a:pt x="108203" y="1587239"/>
                </a:lnTo>
                <a:lnTo>
                  <a:pt x="108203" y="1585715"/>
                </a:lnTo>
                <a:close/>
              </a:path>
              <a:path w="426720" h="1799589">
                <a:moveTo>
                  <a:pt x="213352" y="1783843"/>
                </a:moveTo>
                <a:lnTo>
                  <a:pt x="209549" y="1787645"/>
                </a:lnTo>
                <a:lnTo>
                  <a:pt x="217169" y="1787645"/>
                </a:lnTo>
                <a:lnTo>
                  <a:pt x="213352" y="1783843"/>
                </a:lnTo>
                <a:close/>
              </a:path>
              <a:path w="426720" h="1799589">
                <a:moveTo>
                  <a:pt x="409955" y="1587239"/>
                </a:moveTo>
                <a:lnTo>
                  <a:pt x="213352" y="1783843"/>
                </a:lnTo>
                <a:lnTo>
                  <a:pt x="217169" y="1787645"/>
                </a:lnTo>
                <a:lnTo>
                  <a:pt x="224789" y="1787645"/>
                </a:lnTo>
                <a:lnTo>
                  <a:pt x="416051" y="1596383"/>
                </a:lnTo>
                <a:lnTo>
                  <a:pt x="413765" y="1596383"/>
                </a:lnTo>
                <a:lnTo>
                  <a:pt x="409955" y="1587239"/>
                </a:lnTo>
                <a:close/>
              </a:path>
              <a:path w="426720" h="1799589">
                <a:moveTo>
                  <a:pt x="16001" y="1587239"/>
                </a:moveTo>
                <a:lnTo>
                  <a:pt x="12953" y="1596383"/>
                </a:lnTo>
                <a:lnTo>
                  <a:pt x="25180" y="1596383"/>
                </a:lnTo>
                <a:lnTo>
                  <a:pt x="16001" y="1587239"/>
                </a:lnTo>
                <a:close/>
              </a:path>
              <a:path w="426720" h="1799589">
                <a:moveTo>
                  <a:pt x="108203" y="1587239"/>
                </a:moveTo>
                <a:lnTo>
                  <a:pt x="16001" y="1587239"/>
                </a:lnTo>
                <a:lnTo>
                  <a:pt x="25180" y="1596383"/>
                </a:lnTo>
                <a:lnTo>
                  <a:pt x="118109" y="1596383"/>
                </a:lnTo>
                <a:lnTo>
                  <a:pt x="118109" y="1591049"/>
                </a:lnTo>
                <a:lnTo>
                  <a:pt x="108203" y="1591049"/>
                </a:lnTo>
                <a:lnTo>
                  <a:pt x="108203" y="1587239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308609" y="1596383"/>
                </a:lnTo>
                <a:lnTo>
                  <a:pt x="400811" y="1596383"/>
                </a:lnTo>
                <a:lnTo>
                  <a:pt x="406145" y="1591049"/>
                </a:lnTo>
                <a:lnTo>
                  <a:pt x="318515" y="1591049"/>
                </a:lnTo>
                <a:lnTo>
                  <a:pt x="313943" y="1585715"/>
                </a:lnTo>
                <a:lnTo>
                  <a:pt x="318515" y="1585715"/>
                </a:lnTo>
                <a:lnTo>
                  <a:pt x="318515" y="9905"/>
                </a:lnTo>
                <a:lnTo>
                  <a:pt x="313943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425195" y="1587239"/>
                </a:moveTo>
                <a:lnTo>
                  <a:pt x="409955" y="1587239"/>
                </a:lnTo>
                <a:lnTo>
                  <a:pt x="413765" y="1596383"/>
                </a:lnTo>
                <a:lnTo>
                  <a:pt x="416051" y="1596383"/>
                </a:lnTo>
                <a:lnTo>
                  <a:pt x="425195" y="1587239"/>
                </a:lnTo>
                <a:close/>
              </a:path>
              <a:path w="426720" h="1799589">
                <a:moveTo>
                  <a:pt x="318515" y="0"/>
                </a:moveTo>
                <a:lnTo>
                  <a:pt x="108203" y="0"/>
                </a:lnTo>
                <a:lnTo>
                  <a:pt x="108203" y="1591049"/>
                </a:lnTo>
                <a:lnTo>
                  <a:pt x="112775" y="1585715"/>
                </a:lnTo>
                <a:lnTo>
                  <a:pt x="118109" y="1585715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4571"/>
                </a:lnTo>
                <a:lnTo>
                  <a:pt x="318515" y="4571"/>
                </a:lnTo>
                <a:lnTo>
                  <a:pt x="318515" y="0"/>
                </a:lnTo>
                <a:close/>
              </a:path>
              <a:path w="426720" h="1799589">
                <a:moveTo>
                  <a:pt x="118109" y="1585715"/>
                </a:moveTo>
                <a:lnTo>
                  <a:pt x="112775" y="1585715"/>
                </a:lnTo>
                <a:lnTo>
                  <a:pt x="108203" y="1591049"/>
                </a:lnTo>
                <a:lnTo>
                  <a:pt x="118109" y="1591049"/>
                </a:lnTo>
                <a:lnTo>
                  <a:pt x="118109" y="1585715"/>
                </a:lnTo>
                <a:close/>
              </a:path>
              <a:path w="426720" h="1799589">
                <a:moveTo>
                  <a:pt x="318515" y="1585715"/>
                </a:moveTo>
                <a:lnTo>
                  <a:pt x="313943" y="1585715"/>
                </a:lnTo>
                <a:lnTo>
                  <a:pt x="318515" y="1591049"/>
                </a:lnTo>
                <a:lnTo>
                  <a:pt x="318515" y="1585715"/>
                </a:lnTo>
                <a:close/>
              </a:path>
              <a:path w="426720" h="1799589">
                <a:moveTo>
                  <a:pt x="426719" y="1585715"/>
                </a:moveTo>
                <a:lnTo>
                  <a:pt x="318515" y="1585715"/>
                </a:lnTo>
                <a:lnTo>
                  <a:pt x="318515" y="1591049"/>
                </a:lnTo>
                <a:lnTo>
                  <a:pt x="406145" y="1591049"/>
                </a:lnTo>
                <a:lnTo>
                  <a:pt x="409955" y="1587239"/>
                </a:lnTo>
                <a:lnTo>
                  <a:pt x="425195" y="1587239"/>
                </a:lnTo>
                <a:lnTo>
                  <a:pt x="426719" y="1585715"/>
                </a:lnTo>
                <a:close/>
              </a:path>
              <a:path w="426720" h="1799589">
                <a:moveTo>
                  <a:pt x="118109" y="4571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4571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118109" y="4571"/>
                </a:lnTo>
                <a:lnTo>
                  <a:pt x="118109" y="9905"/>
                </a:lnTo>
                <a:lnTo>
                  <a:pt x="308609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318515" y="4571"/>
                </a:moveTo>
                <a:lnTo>
                  <a:pt x="308609" y="4571"/>
                </a:lnTo>
                <a:lnTo>
                  <a:pt x="313943" y="9905"/>
                </a:lnTo>
                <a:lnTo>
                  <a:pt x="318515" y="9905"/>
                </a:lnTo>
                <a:lnTo>
                  <a:pt x="31851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13041" y="3544072"/>
            <a:ext cx="401955" cy="1786889"/>
          </a:xfrm>
          <a:custGeom>
            <a:avLst/>
            <a:gdLst/>
            <a:ahLst/>
            <a:cxnLst/>
            <a:rect l="l" t="t" r="r" b="b"/>
            <a:pathLst>
              <a:path w="401954" h="1786889">
                <a:moveTo>
                  <a:pt x="300989" y="201167"/>
                </a:moveTo>
                <a:lnTo>
                  <a:pt x="100583" y="201167"/>
                </a:lnTo>
                <a:lnTo>
                  <a:pt x="100583" y="1786883"/>
                </a:lnTo>
                <a:lnTo>
                  <a:pt x="300989" y="1786883"/>
                </a:lnTo>
                <a:lnTo>
                  <a:pt x="300989" y="201167"/>
                </a:lnTo>
                <a:close/>
              </a:path>
              <a:path w="401954" h="1786889">
                <a:moveTo>
                  <a:pt x="201167" y="0"/>
                </a:moveTo>
                <a:lnTo>
                  <a:pt x="0" y="201167"/>
                </a:lnTo>
                <a:lnTo>
                  <a:pt x="401573" y="201167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00850" y="3537213"/>
            <a:ext cx="426084" cy="1799589"/>
          </a:xfrm>
          <a:custGeom>
            <a:avLst/>
            <a:gdLst/>
            <a:ahLst/>
            <a:cxnLst/>
            <a:rect l="l" t="t" r="r" b="b"/>
            <a:pathLst>
              <a:path w="426084" h="1799589">
                <a:moveTo>
                  <a:pt x="107441" y="208025"/>
                </a:moveTo>
                <a:lnTo>
                  <a:pt x="107441" y="1799075"/>
                </a:lnTo>
                <a:lnTo>
                  <a:pt x="318515" y="1799075"/>
                </a:lnTo>
                <a:lnTo>
                  <a:pt x="318515" y="1793741"/>
                </a:lnTo>
                <a:lnTo>
                  <a:pt x="118109" y="1793741"/>
                </a:lnTo>
                <a:lnTo>
                  <a:pt x="112775" y="1788407"/>
                </a:lnTo>
                <a:lnTo>
                  <a:pt x="118109" y="1788407"/>
                </a:lnTo>
                <a:lnTo>
                  <a:pt x="118109" y="213359"/>
                </a:lnTo>
                <a:lnTo>
                  <a:pt x="112775" y="213359"/>
                </a:lnTo>
                <a:lnTo>
                  <a:pt x="107441" y="208025"/>
                </a:lnTo>
                <a:close/>
              </a:path>
              <a:path w="426084" h="1799589">
                <a:moveTo>
                  <a:pt x="118109" y="1788407"/>
                </a:moveTo>
                <a:lnTo>
                  <a:pt x="112775" y="1788407"/>
                </a:lnTo>
                <a:lnTo>
                  <a:pt x="118109" y="1793741"/>
                </a:lnTo>
                <a:lnTo>
                  <a:pt x="118109" y="1788407"/>
                </a:lnTo>
                <a:close/>
              </a:path>
              <a:path w="426084" h="1799589">
                <a:moveTo>
                  <a:pt x="308609" y="1788407"/>
                </a:moveTo>
                <a:lnTo>
                  <a:pt x="118109" y="1788407"/>
                </a:lnTo>
                <a:lnTo>
                  <a:pt x="118109" y="1793741"/>
                </a:lnTo>
                <a:lnTo>
                  <a:pt x="308609" y="1793741"/>
                </a:lnTo>
                <a:lnTo>
                  <a:pt x="308609" y="1788407"/>
                </a:lnTo>
                <a:close/>
              </a:path>
              <a:path w="426084" h="1799589">
                <a:moveTo>
                  <a:pt x="400846" y="202691"/>
                </a:moveTo>
                <a:lnTo>
                  <a:pt x="308609" y="202691"/>
                </a:lnTo>
                <a:lnTo>
                  <a:pt x="308609" y="1793741"/>
                </a:lnTo>
                <a:lnTo>
                  <a:pt x="313181" y="1788407"/>
                </a:lnTo>
                <a:lnTo>
                  <a:pt x="318515" y="1788407"/>
                </a:lnTo>
                <a:lnTo>
                  <a:pt x="318515" y="213359"/>
                </a:lnTo>
                <a:lnTo>
                  <a:pt x="313181" y="213359"/>
                </a:lnTo>
                <a:lnTo>
                  <a:pt x="318515" y="208025"/>
                </a:lnTo>
                <a:lnTo>
                  <a:pt x="406160" y="208025"/>
                </a:lnTo>
                <a:lnTo>
                  <a:pt x="400846" y="202691"/>
                </a:lnTo>
                <a:close/>
              </a:path>
              <a:path w="426084" h="1799589">
                <a:moveTo>
                  <a:pt x="318515" y="1788407"/>
                </a:moveTo>
                <a:lnTo>
                  <a:pt x="313181" y="1788407"/>
                </a:lnTo>
                <a:lnTo>
                  <a:pt x="308609" y="1793741"/>
                </a:lnTo>
                <a:lnTo>
                  <a:pt x="318515" y="1793741"/>
                </a:lnTo>
                <a:lnTo>
                  <a:pt x="318515" y="1788407"/>
                </a:lnTo>
                <a:close/>
              </a:path>
              <a:path w="426084" h="1799589">
                <a:moveTo>
                  <a:pt x="213359" y="0"/>
                </a:moveTo>
                <a:lnTo>
                  <a:pt x="0" y="213359"/>
                </a:lnTo>
                <a:lnTo>
                  <a:pt x="107441" y="213359"/>
                </a:lnTo>
                <a:lnTo>
                  <a:pt x="107441" y="211835"/>
                </a:lnTo>
                <a:lnTo>
                  <a:pt x="16001" y="211835"/>
                </a:lnTo>
                <a:lnTo>
                  <a:pt x="12191" y="202691"/>
                </a:lnTo>
                <a:lnTo>
                  <a:pt x="25111" y="202691"/>
                </a:lnTo>
                <a:lnTo>
                  <a:pt x="212978" y="14110"/>
                </a:lnTo>
                <a:lnTo>
                  <a:pt x="209549" y="10667"/>
                </a:lnTo>
                <a:lnTo>
                  <a:pt x="223989" y="10667"/>
                </a:lnTo>
                <a:lnTo>
                  <a:pt x="213359" y="0"/>
                </a:lnTo>
                <a:close/>
              </a:path>
              <a:path w="426084" h="1799589">
                <a:moveTo>
                  <a:pt x="118109" y="208025"/>
                </a:moveTo>
                <a:lnTo>
                  <a:pt x="107441" y="208025"/>
                </a:lnTo>
                <a:lnTo>
                  <a:pt x="112775" y="213359"/>
                </a:lnTo>
                <a:lnTo>
                  <a:pt x="118109" y="213359"/>
                </a:lnTo>
                <a:lnTo>
                  <a:pt x="118109" y="208025"/>
                </a:lnTo>
                <a:close/>
              </a:path>
              <a:path w="426084" h="1799589">
                <a:moveTo>
                  <a:pt x="318515" y="208025"/>
                </a:moveTo>
                <a:lnTo>
                  <a:pt x="313181" y="213359"/>
                </a:lnTo>
                <a:lnTo>
                  <a:pt x="318515" y="213359"/>
                </a:lnTo>
                <a:lnTo>
                  <a:pt x="318515" y="208025"/>
                </a:lnTo>
                <a:close/>
              </a:path>
              <a:path w="426084" h="1799589">
                <a:moveTo>
                  <a:pt x="406160" y="208025"/>
                </a:moveTo>
                <a:lnTo>
                  <a:pt x="318515" y="208025"/>
                </a:lnTo>
                <a:lnTo>
                  <a:pt x="318515" y="213359"/>
                </a:lnTo>
                <a:lnTo>
                  <a:pt x="425957" y="213359"/>
                </a:lnTo>
                <a:lnTo>
                  <a:pt x="424439" y="211835"/>
                </a:lnTo>
                <a:lnTo>
                  <a:pt x="409955" y="211835"/>
                </a:lnTo>
                <a:lnTo>
                  <a:pt x="406160" y="208025"/>
                </a:lnTo>
                <a:close/>
              </a:path>
              <a:path w="426084" h="1799589">
                <a:moveTo>
                  <a:pt x="25111" y="202691"/>
                </a:moveTo>
                <a:lnTo>
                  <a:pt x="12191" y="202691"/>
                </a:lnTo>
                <a:lnTo>
                  <a:pt x="16001" y="211835"/>
                </a:lnTo>
                <a:lnTo>
                  <a:pt x="25111" y="202691"/>
                </a:lnTo>
                <a:close/>
              </a:path>
              <a:path w="426084" h="1799589">
                <a:moveTo>
                  <a:pt x="118109" y="202691"/>
                </a:moveTo>
                <a:lnTo>
                  <a:pt x="25111" y="202691"/>
                </a:lnTo>
                <a:lnTo>
                  <a:pt x="16001" y="211835"/>
                </a:lnTo>
                <a:lnTo>
                  <a:pt x="107441" y="211835"/>
                </a:lnTo>
                <a:lnTo>
                  <a:pt x="107441" y="208025"/>
                </a:lnTo>
                <a:lnTo>
                  <a:pt x="118109" y="208025"/>
                </a:lnTo>
                <a:lnTo>
                  <a:pt x="118109" y="202691"/>
                </a:lnTo>
                <a:close/>
              </a:path>
              <a:path w="426084" h="1799589">
                <a:moveTo>
                  <a:pt x="223989" y="10667"/>
                </a:moveTo>
                <a:lnTo>
                  <a:pt x="216407" y="10667"/>
                </a:lnTo>
                <a:lnTo>
                  <a:pt x="212978" y="14110"/>
                </a:lnTo>
                <a:lnTo>
                  <a:pt x="409955" y="211835"/>
                </a:lnTo>
                <a:lnTo>
                  <a:pt x="413765" y="202691"/>
                </a:lnTo>
                <a:lnTo>
                  <a:pt x="415328" y="202691"/>
                </a:lnTo>
                <a:lnTo>
                  <a:pt x="223989" y="10667"/>
                </a:lnTo>
                <a:close/>
              </a:path>
              <a:path w="426084" h="1799589">
                <a:moveTo>
                  <a:pt x="415328" y="202691"/>
                </a:moveTo>
                <a:lnTo>
                  <a:pt x="413765" y="202691"/>
                </a:lnTo>
                <a:lnTo>
                  <a:pt x="409955" y="211835"/>
                </a:lnTo>
                <a:lnTo>
                  <a:pt x="424439" y="211835"/>
                </a:lnTo>
                <a:lnTo>
                  <a:pt x="415328" y="202691"/>
                </a:lnTo>
                <a:close/>
              </a:path>
              <a:path w="426084" h="1799589">
                <a:moveTo>
                  <a:pt x="216407" y="10667"/>
                </a:moveTo>
                <a:lnTo>
                  <a:pt x="209549" y="10667"/>
                </a:lnTo>
                <a:lnTo>
                  <a:pt x="212978" y="14110"/>
                </a:lnTo>
                <a:lnTo>
                  <a:pt x="216407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662326" y="5145496"/>
            <a:ext cx="6616065" cy="1189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06420" indent="111760">
              <a:lnSpc>
                <a:spcPts val="2440"/>
              </a:lnSpc>
            </a:pPr>
            <a:r>
              <a:rPr sz="2150" spc="-5" dirty="0">
                <a:latin typeface="Arial"/>
                <a:cs typeface="Arial"/>
              </a:rPr>
              <a:t>Uiteindelijk</a:t>
            </a:r>
            <a:r>
              <a:rPr sz="2150" dirty="0">
                <a:latin typeface="Arial"/>
                <a:cs typeface="Arial"/>
              </a:rPr>
              <a:t>:</a:t>
            </a:r>
            <a:r>
              <a:rPr sz="2150" spc="2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veili</a:t>
            </a:r>
            <a:r>
              <a:rPr sz="2150" dirty="0">
                <a:latin typeface="Arial"/>
                <a:cs typeface="Arial"/>
              </a:rPr>
              <a:t>g </a:t>
            </a:r>
            <a:r>
              <a:rPr sz="2150" spc="-5" dirty="0">
                <a:latin typeface="Arial"/>
                <a:cs typeface="Arial"/>
              </a:rPr>
              <a:t>stelle</a:t>
            </a:r>
            <a:r>
              <a:rPr sz="2150" dirty="0">
                <a:latin typeface="Arial"/>
                <a:cs typeface="Arial"/>
              </a:rPr>
              <a:t>n </a:t>
            </a:r>
            <a:r>
              <a:rPr sz="2150" spc="-5" dirty="0">
                <a:latin typeface="Arial"/>
                <a:cs typeface="Arial"/>
              </a:rPr>
              <a:t>in databas</a:t>
            </a:r>
            <a:r>
              <a:rPr sz="2150" dirty="0">
                <a:latin typeface="Arial"/>
                <a:cs typeface="Arial"/>
              </a:rPr>
              <a:t>e </a:t>
            </a:r>
            <a:r>
              <a:rPr sz="2150" spc="-5" dirty="0">
                <a:latin typeface="Arial"/>
                <a:cs typeface="Arial"/>
              </a:rPr>
              <a:t>vi</a:t>
            </a:r>
            <a:r>
              <a:rPr sz="2150" dirty="0">
                <a:latin typeface="Arial"/>
                <a:cs typeface="Arial"/>
              </a:rPr>
              <a:t>a</a:t>
            </a:r>
            <a:r>
              <a:rPr sz="2150" spc="-12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Ajax</a:t>
            </a:r>
            <a:r>
              <a:rPr sz="2150" dirty="0">
                <a:latin typeface="Arial"/>
                <a:cs typeface="Arial"/>
              </a:rPr>
              <a:t>, </a:t>
            </a:r>
            <a:r>
              <a:rPr sz="2150" spc="-5" dirty="0">
                <a:latin typeface="Arial"/>
                <a:cs typeface="Arial"/>
              </a:rPr>
              <a:t>me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25" dirty="0">
                <a:latin typeface="Arial"/>
                <a:cs typeface="Arial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Http</a:t>
            </a:r>
            <a:endParaRPr sz="21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739"/>
              </a:spcBef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23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Observables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05951" y="2256781"/>
            <a:ext cx="7481499" cy="3729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b="1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en-US" sz="2105" b="1" dirty="0">
              <a:latin typeface="Calibri" panose="020F0502020204030204" pitchFamily="34" charset="0"/>
              <a:ea typeface="ＭＳ 明朝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844" y="1114425"/>
            <a:ext cx="7769606" cy="582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10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185</Words>
  <Application>Microsoft Macintosh PowerPoint</Application>
  <PresentationFormat>Custom</PresentationFormat>
  <Paragraphs>81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ＭＳ 明朝</vt:lpstr>
      <vt:lpstr>Arial</vt:lpstr>
      <vt:lpstr>Calibri</vt:lpstr>
      <vt:lpstr>Courier</vt:lpstr>
      <vt:lpstr>Courier New</vt:lpstr>
      <vt:lpstr>Times New Roman</vt:lpstr>
      <vt:lpstr>Verdana</vt:lpstr>
      <vt:lpstr>Wingdings</vt:lpstr>
      <vt:lpstr>Office Theme</vt:lpstr>
      <vt:lpstr>PowerPoint Presentation</vt:lpstr>
      <vt:lpstr>Angular</vt:lpstr>
      <vt:lpstr>PowerPoint Presentation</vt:lpstr>
      <vt:lpstr>Data binding</vt:lpstr>
      <vt:lpstr>Angular CLI</vt:lpstr>
      <vt:lpstr>Gisteren - vervolg</vt:lpstr>
      <vt:lpstr>Waarom een Service?</vt:lpstr>
      <vt:lpstr>PowerPoint Presentation</vt:lpstr>
      <vt:lpstr>Observables </vt:lpstr>
      <vt:lpstr>Observable</vt:lpstr>
      <vt:lpstr>services–pipe-async</vt:lpstr>
      <vt:lpstr>Vandaag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8</cp:revision>
  <dcterms:created xsi:type="dcterms:W3CDTF">2019-02-17T17:01:01Z</dcterms:created>
  <dcterms:modified xsi:type="dcterms:W3CDTF">2019-02-26T08:20:15Z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