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3"/>
  </p:normalViewPr>
  <p:slideViewPr>
    <p:cSldViewPr>
      <p:cViewPr varScale="1">
        <p:scale>
          <a:sx n="78" d="100"/>
          <a:sy n="78" d="100"/>
        </p:scale>
        <p:origin x="8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4/10/19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xYv9lsrV0s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700" spc="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2931795">
              <a:lnSpc>
                <a:spcPts val="1305"/>
              </a:lnSpc>
            </a:pPr>
            <a:r>
              <a:rPr sz="1150" u="sng" spc="10" dirty="0">
                <a:solidFill>
                  <a:srgbClr val="FF0000"/>
                </a:solidFill>
                <a:latin typeface="Arial"/>
                <a:cs typeface="Arial"/>
              </a:rPr>
              <a:t>https://github.com/angular/angular/blob/master/modules/%40angu</a:t>
            </a:r>
            <a:r>
              <a:rPr sz="1150" u="sng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50" u="sng" spc="10" dirty="0">
                <a:solidFill>
                  <a:srgbClr val="FF0000"/>
                </a:solidFill>
                <a:latin typeface="Arial"/>
                <a:cs typeface="Arial"/>
              </a:rPr>
              <a:t>ar/forms/src/model.ts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89266" y="6958560"/>
            <a:ext cx="8523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https://github.com/angular/angular/blob/master/modules/%40angu</a:t>
            </a:r>
            <a:r>
              <a:rPr sz="1700" u="heavy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ar/forms/src/model.ts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902" y="1510254"/>
            <a:ext cx="840486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Step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Import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FormsModul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app.module.ts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902" y="640584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3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lo</a:t>
            </a:r>
            <a:r>
              <a:rPr sz="1600" spc="-10" dirty="0">
                <a:latin typeface="Verdana"/>
                <a:cs typeface="Verdana"/>
              </a:rPr>
              <a:t>cal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iabl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40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loca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ariable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loca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templat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variabl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wole.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  <a:endParaRPr sz="215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[formGroup]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formControlName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ossible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alidations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are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(.</a:t>
            </a:r>
            <a:r>
              <a:rPr sz="2600" spc="-25" dirty="0">
                <a:latin typeface="Courier New"/>
                <a:cs typeface="Courier New"/>
              </a:rPr>
              <a:t>subscrib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150" spc="-5" dirty="0">
                <a:latin typeface="Courier New"/>
                <a:cs typeface="Courier New"/>
              </a:rPr>
              <a:t>())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ngOnInit(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509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based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(thoug</a:t>
            </a:r>
            <a:r>
              <a:rPr sz="1950" spc="-15" dirty="0">
                <a:latin typeface="Verdana"/>
                <a:cs typeface="Verdana"/>
              </a:rPr>
              <a:t>h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0" dirty="0">
                <a:latin typeface="Verdana"/>
                <a:cs typeface="Verdana"/>
              </a:rPr>
              <a:t>ely)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complet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just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Template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driven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r</a:t>
            </a:r>
            <a:r>
              <a:rPr spc="15" dirty="0"/>
              <a:t>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spc="-25" dirty="0">
                <a:latin typeface="Verdana"/>
                <a:cs typeface="Verdana"/>
              </a:rPr>
              <a:t>N</a:t>
            </a:r>
            <a:r>
              <a:rPr sz="2600" spc="-20" dirty="0">
                <a:latin typeface="Verdana"/>
                <a:cs typeface="Verdana"/>
              </a:rPr>
              <a:t>o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more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Ad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Validato</a:t>
            </a:r>
            <a:r>
              <a:rPr sz="2600" spc="-20" dirty="0">
                <a:latin typeface="Courier New"/>
                <a:cs typeface="Courier New"/>
              </a:rPr>
              <a:t>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instead.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72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angula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module</a:t>
            </a:r>
            <a:r>
              <a:rPr sz="2150" u="heavy" spc="-1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@angular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form</a:t>
            </a:r>
            <a:r>
              <a:rPr sz="2150" u="heavy" spc="-1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sr</a:t>
            </a:r>
            <a:r>
              <a:rPr sz="2150" u="heavy" spc="-1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spc="-4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150" spc="-5" dirty="0">
                <a:solidFill>
                  <a:srgbClr val="323232"/>
                </a:solidFill>
                <a:latin typeface="Verdana"/>
                <a:cs typeface="Verdana"/>
              </a:rPr>
              <a:t>alidators.ts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95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1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passwordMatcher(control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  <a:endParaRPr sz="1500">
              <a:latin typeface="Consolas"/>
              <a:cs typeface="Consolas"/>
            </a:endParaRP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r>
              <a:rPr sz="2350" spc="-229" dirty="0">
                <a:latin typeface="Verdana"/>
                <a:cs typeface="Verdana"/>
              </a:rPr>
              <a:t>T</a:t>
            </a:r>
            <a:r>
              <a:rPr sz="2350" spc="10" dirty="0">
                <a:latin typeface="Verdana"/>
                <a:cs typeface="Verdana"/>
              </a:rPr>
              <a:t>y</a:t>
            </a:r>
            <a:r>
              <a:rPr sz="2350" spc="5" dirty="0">
                <a:latin typeface="Verdana"/>
                <a:cs typeface="Verdana"/>
              </a:rPr>
              <a:t>peahea</a:t>
            </a:r>
            <a:r>
              <a:rPr sz="2350" spc="10" dirty="0">
                <a:latin typeface="Verdana"/>
                <a:cs typeface="Verdana"/>
              </a:rPr>
              <a:t>d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demo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9lsrV0s4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2235</Words>
  <Application>Microsoft Macintosh PowerPoint</Application>
  <PresentationFormat>Custom</PresentationFormat>
  <Paragraphs>507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Checkpoint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1. Validating Template driven forms</vt:lpstr>
      <vt:lpstr>PowerPoint Presentation</vt:lpstr>
      <vt:lpstr>Validating reactive forms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11</cp:revision>
  <dcterms:created xsi:type="dcterms:W3CDTF">2019-02-17T17:00:18Z</dcterms:created>
  <dcterms:modified xsi:type="dcterms:W3CDTF">2019-04-10T19:11:06Z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