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259" r:id="rId4"/>
    <p:sldId id="260" r:id="rId5"/>
    <p:sldId id="261" r:id="rId6"/>
    <p:sldId id="451" r:id="rId7"/>
    <p:sldId id="262" r:id="rId8"/>
    <p:sldId id="44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4" r:id="rId17"/>
    <p:sldId id="273" r:id="rId18"/>
    <p:sldId id="274" r:id="rId19"/>
    <p:sldId id="405" r:id="rId20"/>
    <p:sldId id="429" r:id="rId21"/>
    <p:sldId id="401" r:id="rId22"/>
    <p:sldId id="400" r:id="rId23"/>
    <p:sldId id="406" r:id="rId24"/>
    <p:sldId id="407" r:id="rId25"/>
    <p:sldId id="276" r:id="rId26"/>
    <p:sldId id="277" r:id="rId27"/>
    <p:sldId id="278" r:id="rId28"/>
    <p:sldId id="279" r:id="rId29"/>
    <p:sldId id="280" r:id="rId30"/>
    <p:sldId id="281" r:id="rId31"/>
    <p:sldId id="284" r:id="rId32"/>
    <p:sldId id="434" r:id="rId33"/>
    <p:sldId id="286" r:id="rId34"/>
    <p:sldId id="433" r:id="rId35"/>
    <p:sldId id="290" r:id="rId36"/>
    <p:sldId id="435" r:id="rId37"/>
    <p:sldId id="444" r:id="rId38"/>
    <p:sldId id="445" r:id="rId39"/>
    <p:sldId id="446" r:id="rId40"/>
    <p:sldId id="447" r:id="rId41"/>
    <p:sldId id="437" r:id="rId42"/>
    <p:sldId id="438" r:id="rId43"/>
    <p:sldId id="430" r:id="rId44"/>
    <p:sldId id="431" r:id="rId45"/>
    <p:sldId id="432" r:id="rId46"/>
    <p:sldId id="449" r:id="rId47"/>
    <p:sldId id="291" r:id="rId48"/>
    <p:sldId id="439" r:id="rId49"/>
    <p:sldId id="441" r:id="rId50"/>
    <p:sldId id="440" r:id="rId51"/>
    <p:sldId id="442" r:id="rId52"/>
    <p:sldId id="292" r:id="rId53"/>
    <p:sldId id="293" r:id="rId54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3"/>
    <p:restoredTop sz="94771"/>
  </p:normalViewPr>
  <p:slideViewPr>
    <p:cSldViewPr>
      <p:cViewPr varScale="1">
        <p:scale>
          <a:sx n="78" d="100"/>
          <a:sy n="78" d="100"/>
        </p:scale>
        <p:origin x="82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5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 Observer = Listener and Subscriber on the data</a:t>
            </a:r>
          </a:p>
          <a:p>
            <a:endParaRPr lang="en-US" dirty="0"/>
          </a:p>
          <a:p>
            <a:r>
              <a:rPr lang="en-US" dirty="0"/>
              <a:t>TV is the Observable = Provider of </a:t>
            </a:r>
            <a:r>
              <a:rPr lang="en-US" dirty="0" err="1"/>
              <a:t>Async</a:t>
            </a:r>
            <a:r>
              <a:rPr lang="en-US" dirty="0"/>
              <a:t>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530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Lazy: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gebeurt</a:t>
            </a:r>
            <a:r>
              <a:rPr lang="en-US" dirty="0"/>
              <a:t> </a:t>
            </a:r>
            <a:r>
              <a:rPr lang="en-US" dirty="0" err="1"/>
              <a:t>niks</a:t>
            </a:r>
            <a:r>
              <a:rPr lang="en-US" dirty="0"/>
              <a:t> met de </a:t>
            </a:r>
            <a:r>
              <a:rPr lang="en-US" dirty="0" err="1"/>
              <a:t>ontvangen</a:t>
            </a:r>
            <a:r>
              <a:rPr lang="en-US" dirty="0"/>
              <a:t> stream,</a:t>
            </a:r>
            <a:r>
              <a:rPr lang="en-US" baseline="0" dirty="0"/>
              <a:t> </a:t>
            </a:r>
            <a:r>
              <a:rPr lang="en-US" baseline="0" dirty="0" err="1"/>
              <a:t>totdat</a:t>
            </a:r>
            <a:r>
              <a:rPr lang="en-US" baseline="0" dirty="0"/>
              <a:t> </a:t>
            </a:r>
            <a:r>
              <a:rPr lang="en-US" baseline="0" dirty="0" err="1"/>
              <a:t>hij</a:t>
            </a:r>
            <a:r>
              <a:rPr lang="en-US" baseline="0" dirty="0"/>
              <a:t> </a:t>
            </a:r>
            <a:r>
              <a:rPr lang="en-US" baseline="0" dirty="0" err="1"/>
              <a:t>aangeroepen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endParaRPr lang="en-US" dirty="0"/>
          </a:p>
          <a:p>
            <a:endParaRPr lang="en-US" dirty="0"/>
          </a:p>
          <a:p>
            <a:r>
              <a:rPr lang="en-US" dirty="0"/>
              <a:t>Observable</a:t>
            </a:r>
            <a:r>
              <a:rPr lang="en-US" baseline="0" dirty="0"/>
              <a:t> is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vergelijken</a:t>
            </a:r>
            <a:r>
              <a:rPr lang="en-US" baseline="0" dirty="0"/>
              <a:t> met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="1" baseline="0" dirty="0"/>
              <a:t>array</a:t>
            </a:r>
            <a:r>
              <a:rPr lang="en-US" b="0" baseline="0" dirty="0"/>
              <a:t>, </a:t>
            </a:r>
            <a:r>
              <a:rPr lang="en-US" baseline="0" dirty="0"/>
              <a:t>die </a:t>
            </a:r>
            <a:r>
              <a:rPr lang="en-US" baseline="0" dirty="0" err="1"/>
              <a:t>langzamerhand</a:t>
            </a:r>
            <a:r>
              <a:rPr lang="en-US" baseline="0" dirty="0"/>
              <a:t> </a:t>
            </a:r>
            <a:r>
              <a:rPr lang="en-US" baseline="0" dirty="0" err="1"/>
              <a:t>gevuld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r>
              <a:rPr lang="en-US" baseline="0" dirty="0"/>
              <a:t> met data.</a:t>
            </a:r>
          </a:p>
          <a:p>
            <a:endParaRPr lang="en-US" baseline="0" dirty="0"/>
          </a:p>
          <a:p>
            <a:r>
              <a:rPr lang="en-US" baseline="0" dirty="0" err="1"/>
              <a:t>Omdat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observable </a:t>
            </a:r>
            <a:r>
              <a:rPr lang="en-US" baseline="0" dirty="0" err="1"/>
              <a:t>zich</a:t>
            </a:r>
            <a:r>
              <a:rPr lang="en-US" baseline="0" dirty="0"/>
              <a:t> </a:t>
            </a:r>
            <a:r>
              <a:rPr lang="en-US" baseline="0" dirty="0" err="1"/>
              <a:t>gedraagd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array,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allerlei</a:t>
            </a:r>
            <a:r>
              <a:rPr lang="en-US" baseline="0" dirty="0"/>
              <a:t> array methods </a:t>
            </a:r>
            <a:r>
              <a:rPr lang="en-US" baseline="0" dirty="0" err="1"/>
              <a:t>beschikbaar</a:t>
            </a:r>
            <a:r>
              <a:rPr lang="en-US" baseline="0" dirty="0"/>
              <a:t>, </a:t>
            </a:r>
            <a:r>
              <a:rPr lang="en-US" baseline="0" dirty="0" err="1"/>
              <a:t>zoals</a:t>
            </a:r>
            <a:r>
              <a:rPr lang="en-US" baseline="0" dirty="0"/>
              <a:t>: map(), filter(), reduce()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srgbClr val="FF0000"/>
                </a:solidFill>
              </a:rPr>
              <a:t>Example</a:t>
            </a:r>
            <a:r>
              <a:rPr lang="nl-NL" sz="1200" b="1" dirty="0">
                <a:solidFill>
                  <a:srgbClr val="FF0000"/>
                </a:solidFill>
              </a:rPr>
              <a:t> stream: </a:t>
            </a:r>
            <a:r>
              <a:rPr lang="nl-NL" sz="1200" b="1" dirty="0"/>
              <a:t>list of ’share </a:t>
            </a:r>
            <a:r>
              <a:rPr lang="nl-NL" sz="1200" b="1" dirty="0" err="1"/>
              <a:t>prices</a:t>
            </a:r>
            <a:r>
              <a:rPr lang="nl-NL" sz="1200" b="1" dirty="0"/>
              <a:t>’ </a:t>
            </a:r>
            <a:r>
              <a:rPr lang="nl-NL" sz="1200" b="1" dirty="0" err="1"/>
              <a:t>which</a:t>
            </a:r>
            <a:r>
              <a:rPr lang="nl-NL" sz="1200" b="1" dirty="0"/>
              <a:t> changes </a:t>
            </a:r>
            <a:r>
              <a:rPr lang="nl-NL" sz="1200" b="1" dirty="0" err="1"/>
              <a:t>each</a:t>
            </a:r>
            <a:r>
              <a:rPr lang="nl-NL" sz="1200" b="1" dirty="0"/>
              <a:t> minute.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61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Subscribe</a:t>
            </a:r>
            <a:r>
              <a:rPr lang="en-US" b="1" baseline="0" dirty="0"/>
              <a:t> always on the incoming data-stream !!!  (= PUSH BERICHT)</a:t>
            </a:r>
            <a:endParaRPr lang="en-US" b="1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ES6</a:t>
            </a:r>
            <a:r>
              <a:rPr lang="en-US" baseline="0" dirty="0"/>
              <a:t> </a:t>
            </a:r>
            <a:r>
              <a:rPr lang="en-US" b="1" dirty="0"/>
              <a:t>arrow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1887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367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8971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9481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23448763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8301365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175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19636128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483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8197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2094-E358-534C-BE80-A03A09CAF25D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B5DA-DEE5-8644-9F0E-DBCE6D1C3A42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7762-3263-DF49-80A6-CD151E4C6914}" type="datetime1">
              <a:rPr lang="en-US" smtClean="0"/>
              <a:t>2/25/19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EC33-56F8-0444-9BA6-E82DAC05C6FD}" type="datetime1">
              <a:rPr lang="en-US" smtClean="0"/>
              <a:t>2/25/19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98E7-83D0-C34B-8AF7-9656E256FA44}" type="datetime1">
              <a:rPr lang="en-US" smtClean="0"/>
              <a:t>2/25/19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9379F80A-5E69-4003-A4CA-EECDF3CD699D}" type="datetimeFigureOut">
              <a:rPr lang="nl-NL" smtClean="0"/>
              <a:t>25-02-19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224155" y="7254105"/>
            <a:ext cx="229870" cy="153888"/>
          </a:xfrm>
        </p:spPr>
        <p:txBody>
          <a:bodyPr/>
          <a:lstStyle/>
          <a:p>
            <a:fld id="{C09F8277-9806-4707-88BE-D63EE13916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21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22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77C6-CD6A-8242-9423-990DEB973133}" type="datetime1">
              <a:rPr lang="en-US" smtClean="0"/>
              <a:t>2/25/19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24155" y="7254105"/>
            <a:ext cx="229870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hyperlink" Target="http://reactivex.i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if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rxmarbles.com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nehungrymind.com/observable-cheat-sheet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weathermap.org/API" TargetMode="External"/><Relationship Id="rId7" Type="http://schemas.openxmlformats.org/officeDocument/2006/relationships/hyperlink" Target="http://swapi.co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dbapi.com/" TargetMode="External"/><Relationship Id="rId5" Type="http://schemas.openxmlformats.org/officeDocument/2006/relationships/hyperlink" Target="http://ergast.com/mrd/" TargetMode="External"/><Relationship Id="rId4" Type="http://schemas.openxmlformats.org/officeDocument/2006/relationships/hyperlink" Target="http://filltext.com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0" y="1952625"/>
            <a:ext cx="98298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96035" algn="ctr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Services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8700" y="5838825"/>
            <a:ext cx="6414658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40960" y="6985257"/>
            <a:ext cx="1805939" cy="0"/>
          </a:xfrm>
          <a:custGeom>
            <a:avLst/>
            <a:gdLst/>
            <a:ahLst/>
            <a:cxnLst/>
            <a:rect l="l" t="t" r="r" b="b"/>
            <a:pathLst>
              <a:path w="1805940">
                <a:moveTo>
                  <a:pt x="0" y="0"/>
                </a:moveTo>
                <a:lnTo>
                  <a:pt x="18059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9675" y="698525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1069" y="964570"/>
            <a:ext cx="4593590" cy="158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{CityService}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"./city.service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>
              <a:latin typeface="Consolas"/>
              <a:cs typeface="Consolas"/>
            </a:endParaRPr>
          </a:p>
          <a:p>
            <a:pPr marL="330835" marR="1280160">
              <a:lnSpc>
                <a:spcPct val="100699"/>
              </a:lnSpc>
              <a:tabLst>
                <a:tab pos="1499870" algn="l"/>
              </a:tabLst>
            </a:pPr>
            <a:r>
              <a:rPr sz="1500" spc="5" dirty="0">
                <a:latin typeface="Consolas"/>
                <a:cs typeface="Consolas"/>
              </a:rPr>
              <a:t>selecto</a:t>
            </a:r>
            <a:r>
              <a:rPr sz="1500" dirty="0">
                <a:latin typeface="Consolas"/>
                <a:cs typeface="Consolas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world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templateUrl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'app/app.html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1094" y="2794375"/>
            <a:ext cx="4805680" cy="1151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330835" marR="2553970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cities: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City[];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cityPhoto: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09649" y="4175857"/>
            <a:ext cx="50190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09660" y="463611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9660" y="5096376"/>
            <a:ext cx="491426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.cities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.cityService.getCities();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9687" y="6017625"/>
            <a:ext cx="6080760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getCity(city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 marR="5080">
              <a:lnSpc>
                <a:spcPct val="100699"/>
              </a:lnSpc>
              <a:tabLst>
                <a:tab pos="2136775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.cityService.getCity(city.id);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.cityPhoto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`img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500" spc="5" dirty="0">
                <a:latin typeface="Consolas"/>
                <a:cs typeface="Consolas"/>
              </a:rPr>
              <a:t>$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.currentCity.name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spc="5" dirty="0">
                <a:latin typeface="Consolas"/>
                <a:cs typeface="Consolas"/>
              </a:rPr>
              <a:t>console.log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opgehaald:'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91184" y="7169763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pc="10" dirty="0"/>
              <a:t>Sta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</a:t>
            </a:r>
            <a:r>
              <a:rPr spc="15" dirty="0"/>
              <a:t>ervice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consumeren/injecten</a:t>
            </a:r>
          </a:p>
        </p:txBody>
      </p:sp>
      <p:sp>
        <p:nvSpPr>
          <p:cNvPr id="15" name="object 15"/>
          <p:cNvSpPr/>
          <p:nvPr/>
        </p:nvSpPr>
        <p:spPr>
          <a:xfrm>
            <a:off x="1180981" y="3601984"/>
            <a:ext cx="1213485" cy="844550"/>
          </a:xfrm>
          <a:custGeom>
            <a:avLst/>
            <a:gdLst/>
            <a:ahLst/>
            <a:cxnLst/>
            <a:rect l="l" t="t" r="r" b="b"/>
            <a:pathLst>
              <a:path w="1213485" h="844550">
                <a:moveTo>
                  <a:pt x="1165097" y="252983"/>
                </a:moveTo>
                <a:lnTo>
                  <a:pt x="0" y="252983"/>
                </a:lnTo>
                <a:lnTo>
                  <a:pt x="0" y="844295"/>
                </a:lnTo>
                <a:lnTo>
                  <a:pt x="1165097" y="844295"/>
                </a:lnTo>
                <a:lnTo>
                  <a:pt x="1165097" y="252983"/>
                </a:lnTo>
                <a:close/>
              </a:path>
              <a:path w="1213485" h="844550">
                <a:moveTo>
                  <a:pt x="1213103" y="0"/>
                </a:moveTo>
                <a:lnTo>
                  <a:pt x="679703" y="252983"/>
                </a:lnTo>
                <a:lnTo>
                  <a:pt x="970787" y="252983"/>
                </a:lnTo>
                <a:lnTo>
                  <a:pt x="12131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3838" y="3967203"/>
            <a:ext cx="73914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local variables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6636" y="2456697"/>
            <a:ext cx="2874010" cy="1470025"/>
          </a:xfrm>
          <a:custGeom>
            <a:avLst/>
            <a:gdLst/>
            <a:ahLst/>
            <a:cxnLst/>
            <a:rect l="l" t="t" r="r" b="b"/>
            <a:pathLst>
              <a:path w="2874009" h="1470025">
                <a:moveTo>
                  <a:pt x="1286255" y="1009649"/>
                </a:moveTo>
                <a:lnTo>
                  <a:pt x="606551" y="1009649"/>
                </a:lnTo>
                <a:lnTo>
                  <a:pt x="0" y="1469897"/>
                </a:lnTo>
                <a:lnTo>
                  <a:pt x="1286255" y="1009649"/>
                </a:lnTo>
                <a:close/>
              </a:path>
              <a:path w="2874009" h="1470025">
                <a:moveTo>
                  <a:pt x="2873501" y="0"/>
                </a:moveTo>
                <a:lnTo>
                  <a:pt x="153161" y="0"/>
                </a:lnTo>
                <a:lnTo>
                  <a:pt x="153161" y="1009649"/>
                </a:lnTo>
                <a:lnTo>
                  <a:pt x="2873501" y="1009649"/>
                </a:lnTo>
                <a:lnTo>
                  <a:pt x="28735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01807" y="2678660"/>
            <a:ext cx="227520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Constructor: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shorthand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privat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variabl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+ instantiering!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73040" y="4865373"/>
            <a:ext cx="2753360" cy="1301750"/>
          </a:xfrm>
          <a:custGeom>
            <a:avLst/>
            <a:gdLst/>
            <a:ahLst/>
            <a:cxnLst/>
            <a:rect l="l" t="t" r="r" b="b"/>
            <a:pathLst>
              <a:path w="2753359" h="1301750">
                <a:moveTo>
                  <a:pt x="1545335" y="699515"/>
                </a:moveTo>
                <a:lnTo>
                  <a:pt x="1028699" y="699515"/>
                </a:lnTo>
                <a:lnTo>
                  <a:pt x="0" y="1301495"/>
                </a:lnTo>
                <a:lnTo>
                  <a:pt x="1545335" y="699515"/>
                </a:lnTo>
                <a:close/>
              </a:path>
              <a:path w="2753359" h="1301750">
                <a:moveTo>
                  <a:pt x="2753105" y="0"/>
                </a:moveTo>
                <a:lnTo>
                  <a:pt x="683513" y="0"/>
                </a:lnTo>
                <a:lnTo>
                  <a:pt x="683513" y="699515"/>
                </a:lnTo>
                <a:lnTo>
                  <a:pt x="2753105" y="699515"/>
                </a:lnTo>
                <a:lnTo>
                  <a:pt x="27531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74754" y="5031718"/>
            <a:ext cx="163258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marR="5080" indent="-43815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Detailgegeven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city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(click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Ho</a:t>
            </a:r>
            <a:r>
              <a:rPr spc="10" dirty="0"/>
              <a:t>,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ho,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dat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gaat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snel!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808720" cy="16696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0" dirty="0">
                <a:latin typeface="Verdana"/>
                <a:cs typeface="Verdana"/>
              </a:rPr>
              <a:t>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op: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new(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instantie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Service!</a:t>
            </a:r>
            <a:endParaRPr sz="19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Verdana"/>
                <a:cs typeface="Verdana"/>
              </a:rPr>
              <a:t>Services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zijn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Singletons</a:t>
            </a:r>
            <a:endParaRPr sz="1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0" dirty="0">
                <a:latin typeface="Verdana"/>
                <a:cs typeface="Verdana"/>
              </a:rPr>
              <a:t>W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rden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opgehaal</a:t>
            </a:r>
            <a:r>
              <a:rPr sz="1600" spc="-10" dirty="0">
                <a:latin typeface="Verdana"/>
                <a:cs typeface="Verdana"/>
              </a:rPr>
              <a:t>d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u</a:t>
            </a:r>
            <a:r>
              <a:rPr sz="1600" spc="-20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Module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spc="-25" dirty="0">
                <a:latin typeface="Verdana"/>
                <a:cs typeface="Verdana"/>
              </a:rPr>
              <a:t>/</a:t>
            </a:r>
            <a:r>
              <a:rPr sz="1600" i="1" spc="-15" dirty="0">
                <a:latin typeface="Verdana"/>
                <a:cs typeface="Verdana"/>
              </a:rPr>
              <a:t>o</a:t>
            </a:r>
            <a:r>
              <a:rPr sz="1600" i="1" spc="-10" dirty="0">
                <a:latin typeface="Verdana"/>
                <a:cs typeface="Verdana"/>
              </a:rPr>
              <a:t>f</a:t>
            </a:r>
            <a:r>
              <a:rPr sz="1600" i="1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C00000"/>
                </a:solidFill>
                <a:latin typeface="Verdana"/>
                <a:cs typeface="Verdana"/>
              </a:rPr>
              <a:t>geïnstantieer</a:t>
            </a:r>
            <a:r>
              <a:rPr sz="1600" spc="-10" dirty="0">
                <a:solidFill>
                  <a:srgbClr val="C00000"/>
                </a:solidFill>
                <a:latin typeface="Verdana"/>
                <a:cs typeface="Verdana"/>
              </a:rPr>
              <a:t>d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een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constructor()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759460">
              <a:lnSpc>
                <a:spcPct val="100000"/>
              </a:lnSpc>
              <a:tabLst>
                <a:tab pos="3465829" algn="l"/>
                <a:tab pos="6849109" algn="l"/>
                <a:tab pos="7120255" algn="l"/>
                <a:tab pos="739076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0" dirty="0">
                <a:latin typeface="Consolas"/>
                <a:cs typeface="Consolas"/>
              </a:rPr>
              <a:t>(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cityService:CityService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7720" y="4219166"/>
            <a:ext cx="7298055" cy="220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2600" i="1" spc="-20" dirty="0">
                <a:latin typeface="Verdana"/>
                <a:cs typeface="Verdana"/>
              </a:rPr>
              <a:t>“The</a:t>
            </a:r>
            <a:r>
              <a:rPr sz="2600" i="1" spc="2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constructo</a:t>
            </a:r>
            <a:r>
              <a:rPr sz="2600" i="1" spc="-15" dirty="0">
                <a:latin typeface="Verdana"/>
                <a:cs typeface="Verdana"/>
              </a:rPr>
              <a:t>r</a:t>
            </a:r>
            <a:r>
              <a:rPr sz="2600" i="1" spc="30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itsel</a:t>
            </a:r>
            <a:r>
              <a:rPr sz="2600" i="1" spc="-10" dirty="0">
                <a:latin typeface="Verdana"/>
                <a:cs typeface="Verdana"/>
              </a:rPr>
              <a:t>f</a:t>
            </a:r>
            <a:r>
              <a:rPr sz="2600" i="1" spc="28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doe</a:t>
            </a:r>
            <a:r>
              <a:rPr sz="2600" i="1" spc="-15" dirty="0">
                <a:latin typeface="Verdana"/>
                <a:cs typeface="Verdana"/>
              </a:rPr>
              <a:t>s</a:t>
            </a:r>
            <a:r>
              <a:rPr sz="2600" i="1" spc="27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nothing.</a:t>
            </a:r>
            <a:endParaRPr sz="2600">
              <a:latin typeface="Verdana"/>
              <a:cs typeface="Verdana"/>
            </a:endParaRPr>
          </a:p>
          <a:p>
            <a:pPr marL="12065" marR="5080" algn="ctr">
              <a:lnSpc>
                <a:spcPct val="149400"/>
              </a:lnSpc>
              <a:spcBef>
                <a:spcPts val="615"/>
              </a:spcBef>
            </a:pPr>
            <a:r>
              <a:rPr sz="2600" i="1" spc="-25" dirty="0">
                <a:latin typeface="Verdana"/>
                <a:cs typeface="Verdana"/>
              </a:rPr>
              <a:t>Th</a:t>
            </a:r>
            <a:r>
              <a:rPr sz="2600" i="1" spc="-20" dirty="0">
                <a:latin typeface="Verdana"/>
                <a:cs typeface="Verdana"/>
              </a:rPr>
              <a:t>e</a:t>
            </a:r>
            <a:r>
              <a:rPr sz="2600" i="1" spc="27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paramete</a:t>
            </a:r>
            <a:r>
              <a:rPr sz="2600" i="1" spc="-15" dirty="0">
                <a:latin typeface="Verdana"/>
                <a:cs typeface="Verdana"/>
              </a:rPr>
              <a:t>r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simultaneously</a:t>
            </a:r>
            <a:r>
              <a:rPr sz="2600" i="1" spc="29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define</a:t>
            </a:r>
            <a:r>
              <a:rPr sz="2600" i="1" spc="-15" dirty="0">
                <a:latin typeface="Verdana"/>
                <a:cs typeface="Verdana"/>
              </a:rPr>
              <a:t>s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a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private</a:t>
            </a:r>
            <a:r>
              <a:rPr sz="2600" i="1" spc="2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cityService</a:t>
            </a:r>
            <a:r>
              <a:rPr sz="2600" i="1" spc="24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</a:t>
            </a:r>
            <a:r>
              <a:rPr sz="2600" i="1" spc="-15" dirty="0">
                <a:latin typeface="Verdana"/>
                <a:cs typeface="Verdana"/>
              </a:rPr>
              <a:t>roperty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and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identifie</a:t>
            </a:r>
            <a:r>
              <a:rPr sz="2600" i="1" spc="-15" dirty="0">
                <a:latin typeface="Verdana"/>
                <a:cs typeface="Verdana"/>
              </a:rPr>
              <a:t>s</a:t>
            </a:r>
            <a:r>
              <a:rPr sz="2600" i="1" spc="30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it</a:t>
            </a:r>
            <a:r>
              <a:rPr sz="2600" i="1" spc="-1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as</a:t>
            </a:r>
            <a:r>
              <a:rPr sz="2600" i="1" spc="26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a</a:t>
            </a:r>
            <a:r>
              <a:rPr sz="2600" i="1" spc="2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CityService</a:t>
            </a:r>
            <a:r>
              <a:rPr sz="2600" i="1" spc="24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injection</a:t>
            </a:r>
            <a:r>
              <a:rPr sz="2600" i="1" spc="28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service.”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“N</a:t>
            </a:r>
            <a:r>
              <a:rPr spc="15" dirty="0"/>
              <a:t>o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provider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for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CityService”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03657"/>
            <a:ext cx="457898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Solution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:</a:t>
            </a:r>
            <a:r>
              <a:rPr sz="1950" spc="1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injec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19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00B050"/>
                </a:solidFill>
                <a:latin typeface="Courier New"/>
                <a:cs typeface="Courier New"/>
              </a:rPr>
              <a:t>app.module.ts</a:t>
            </a:r>
            <a:endParaRPr sz="195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228" y="2491749"/>
            <a:ext cx="7730486" cy="70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1588" y="3177549"/>
            <a:ext cx="8660126" cy="251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2628" y="3406149"/>
            <a:ext cx="7959086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1228" y="3520440"/>
            <a:ext cx="7730486" cy="2169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0" y="1612632"/>
            <a:ext cx="7218045" cy="321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Alleen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Verdana"/>
                <a:cs typeface="Verdana"/>
              </a:rPr>
              <a:t>referentie</a:t>
            </a:r>
            <a:r>
              <a:rPr sz="1950" i="1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naa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CityService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nie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ldoende.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ngular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moet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injecteren</a:t>
            </a:r>
            <a:r>
              <a:rPr sz="1950" i="1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module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r>
              <a:rPr sz="1950" spc="-25" dirty="0">
                <a:latin typeface="Verdana"/>
                <a:cs typeface="Verdana"/>
              </a:rPr>
              <a:t>G</a:t>
            </a:r>
            <a:r>
              <a:rPr sz="1950" spc="-15" dirty="0">
                <a:latin typeface="Verdana"/>
                <a:cs typeface="Verdana"/>
              </a:rPr>
              <a:t>ebruik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annotatie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Courier New"/>
                <a:cs typeface="Courier New"/>
              </a:rPr>
              <a:t>providers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:[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…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]</a:t>
            </a:r>
            <a:endParaRPr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1310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 dirty="0">
              <a:latin typeface="Consolas"/>
              <a:cs typeface="Consolas"/>
            </a:endParaRPr>
          </a:p>
          <a:p>
            <a:pPr marL="497840" marR="3114675">
              <a:lnSpc>
                <a:spcPct val="152300"/>
              </a:lnSpc>
              <a:tabLst>
                <a:tab pos="1936750" algn="l"/>
              </a:tabLst>
            </a:pP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1966" y="4977685"/>
            <a:ext cx="110426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providers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4845" y="5052293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1501" y="5767115"/>
            <a:ext cx="2667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489" y="6161826"/>
            <a:ext cx="290449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0500" y="472182"/>
            <a:ext cx="891540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</a:t>
            </a:r>
            <a:r>
              <a:rPr lang="en-US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spc="10" dirty="0"/>
              <a:t>Servic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injecteren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  <a:r>
              <a:rPr lang="nl-NL" spc="15" dirty="0"/>
              <a:t> </a:t>
            </a:r>
            <a:br>
              <a:rPr lang="nl-NL" spc="15" dirty="0"/>
            </a:br>
            <a:r>
              <a:rPr lang="nl-NL" spc="15" dirty="0"/>
              <a:t>(</a:t>
            </a:r>
            <a:r>
              <a:rPr lang="nl-NL" spc="15" dirty="0" err="1">
                <a:solidFill>
                  <a:srgbClr val="C00000"/>
                </a:solidFill>
              </a:rPr>
              <a:t>app.module.ts</a:t>
            </a:r>
            <a:r>
              <a:rPr lang="nl-NL" spc="15" dirty="0"/>
              <a:t>)</a:t>
            </a:r>
            <a:endParaRPr spc="15" dirty="0"/>
          </a:p>
        </p:txBody>
      </p:sp>
      <p:sp>
        <p:nvSpPr>
          <p:cNvPr id="8" name="object 8"/>
          <p:cNvSpPr/>
          <p:nvPr/>
        </p:nvSpPr>
        <p:spPr>
          <a:xfrm>
            <a:off x="4679319" y="5854449"/>
            <a:ext cx="2586355" cy="1209675"/>
          </a:xfrm>
          <a:custGeom>
            <a:avLst/>
            <a:gdLst/>
            <a:ahLst/>
            <a:cxnLst/>
            <a:rect l="l" t="t" r="r" b="b"/>
            <a:pathLst>
              <a:path w="2586354" h="1209675">
                <a:moveTo>
                  <a:pt x="0" y="0"/>
                </a:moveTo>
                <a:lnTo>
                  <a:pt x="1032509" y="697991"/>
                </a:lnTo>
                <a:lnTo>
                  <a:pt x="1032509" y="1209293"/>
                </a:lnTo>
                <a:lnTo>
                  <a:pt x="2586227" y="1209293"/>
                </a:lnTo>
                <a:lnTo>
                  <a:pt x="2586227" y="478535"/>
                </a:lnTo>
                <a:lnTo>
                  <a:pt x="1032509" y="478535"/>
                </a:lnTo>
                <a:lnTo>
                  <a:pt x="0" y="0"/>
                </a:lnTo>
                <a:close/>
              </a:path>
              <a:path w="2586354" h="1209675">
                <a:moveTo>
                  <a:pt x="2586227" y="332231"/>
                </a:moveTo>
                <a:lnTo>
                  <a:pt x="1032509" y="332231"/>
                </a:lnTo>
                <a:lnTo>
                  <a:pt x="1032509" y="478535"/>
                </a:lnTo>
                <a:lnTo>
                  <a:pt x="2586227" y="478535"/>
                </a:lnTo>
                <a:lnTo>
                  <a:pt x="2586227" y="332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26980" y="6342363"/>
            <a:ext cx="112331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Arra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met Service- dependencies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244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El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class</a:t>
            </a:r>
            <a:endParaRPr sz="260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83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B050"/>
                </a:solidFill>
                <a:latin typeface="Verdana"/>
                <a:cs typeface="Verdana"/>
              </a:rPr>
              <a:t>importere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hem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gebruikt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Instantiëren</a:t>
            </a:r>
            <a:r>
              <a:rPr sz="1950" spc="1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b="1" spc="-25" dirty="0">
                <a:solidFill>
                  <a:srgbClr val="00B050"/>
                </a:solidFill>
                <a:latin typeface="Courier New"/>
                <a:cs typeface="Courier New"/>
              </a:rPr>
              <a:t>constructor()</a:t>
            </a:r>
            <a:endParaRPr sz="195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solidFill>
                  <a:srgbClr val="00B050"/>
                </a:solidFill>
                <a:latin typeface="Verdana"/>
                <a:cs typeface="Verdana"/>
              </a:rPr>
              <a:t>S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ervice</a:t>
            </a:r>
            <a:r>
              <a:rPr sz="1950" spc="1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1950" spc="-35" dirty="0">
                <a:solidFill>
                  <a:srgbClr val="00B050"/>
                </a:solidFill>
                <a:latin typeface="Verdana"/>
                <a:cs typeface="Verdana"/>
              </a:rPr>
              <a:t>nv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oegen</a:t>
            </a:r>
            <a:r>
              <a:rPr sz="1950" spc="2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e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B050"/>
                </a:solidFill>
                <a:latin typeface="Verdana"/>
                <a:cs typeface="Verdana"/>
              </a:rPr>
              <a:t>Module</a:t>
            </a:r>
            <a:r>
              <a:rPr lang="nl-NL" sz="1950" spc="-20" dirty="0">
                <a:solidFill>
                  <a:srgbClr val="00B050"/>
                </a:solidFill>
                <a:latin typeface="Verdana"/>
                <a:cs typeface="Verdana"/>
              </a:rPr>
              <a:t> (</a:t>
            </a:r>
            <a:r>
              <a:rPr lang="nl-NL" sz="1950" b="1" spc="-20" dirty="0" err="1">
                <a:solidFill>
                  <a:srgbClr val="00B050"/>
                </a:solidFill>
                <a:latin typeface="Verdana"/>
                <a:cs typeface="Verdana"/>
              </a:rPr>
              <a:t>app.module.js</a:t>
            </a:r>
            <a:r>
              <a:rPr lang="nl-NL" sz="1950" spc="-20" dirty="0">
                <a:solidFill>
                  <a:srgbClr val="00B050"/>
                </a:solidFill>
                <a:latin typeface="Verdana"/>
                <a:cs typeface="Verdana"/>
              </a:rPr>
              <a:t>)</a:t>
            </a:r>
            <a:endParaRPr sz="1950" dirty="0">
              <a:solidFill>
                <a:srgbClr val="00B050"/>
              </a:solidFill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>
                <a:latin typeface="Verdana"/>
                <a:cs typeface="Verdana"/>
              </a:rPr>
              <a:t>Oefenin</a:t>
            </a:r>
            <a:r>
              <a:rPr sz="1950" b="1" spc="-15" dirty="0">
                <a:latin typeface="Verdana"/>
                <a:cs typeface="Verdana"/>
              </a:rPr>
              <a:t>g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5a)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8700" y="2333625"/>
            <a:ext cx="6287770" cy="91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 err="1">
                <a:latin typeface="Verdana"/>
                <a:cs typeface="Verdana"/>
              </a:rPr>
              <a:t>Asyn</a:t>
            </a:r>
            <a:r>
              <a:rPr sz="5950" b="1" dirty="0" err="1">
                <a:latin typeface="Verdana"/>
                <a:cs typeface="Verdana"/>
              </a:rPr>
              <a:t>c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services</a:t>
            </a:r>
            <a:endParaRPr sz="5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8A21-5105-3845-A234-919226EC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DD81E-B8C1-CA4F-941E-EF99B8805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2F768-9BDE-C745-9AC0-FFF7CC37C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60" y="1183666"/>
            <a:ext cx="8744440" cy="51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72182"/>
            <a:ext cx="299402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Asyn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S</a:t>
            </a:r>
            <a:r>
              <a:rPr sz="2750" b="1" spc="15" dirty="0">
                <a:latin typeface="Verdana"/>
                <a:cs typeface="Verdana"/>
              </a:rPr>
              <a:t>ervices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69680"/>
            <a:ext cx="7569834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S</a:t>
            </a:r>
            <a:r>
              <a:rPr sz="2800" spc="-5" dirty="0">
                <a:latin typeface="Verdana"/>
                <a:cs typeface="Verdana"/>
              </a:rPr>
              <a:t>tatisch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dat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ophalen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Verdana"/>
                <a:cs typeface="Verdana"/>
              </a:rPr>
              <a:t>synchrone</a:t>
            </a:r>
            <a:r>
              <a:rPr sz="2800" i="1" spc="2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actie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396628"/>
            <a:ext cx="8499716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800" spc="-140" dirty="0">
                <a:latin typeface="Verdana"/>
                <a:cs typeface="Verdana"/>
              </a:rPr>
              <a:t>W</a:t>
            </a:r>
            <a:r>
              <a:rPr sz="2800" dirty="0">
                <a:latin typeface="Verdana"/>
                <a:cs typeface="Verdana"/>
              </a:rPr>
              <a:t>er</a:t>
            </a:r>
            <a:r>
              <a:rPr sz="2800" spc="-30" dirty="0">
                <a:latin typeface="Verdana"/>
                <a:cs typeface="Verdana"/>
              </a:rPr>
              <a:t>k</a:t>
            </a:r>
            <a:r>
              <a:rPr sz="2800" dirty="0">
                <a:latin typeface="Verdana"/>
                <a:cs typeface="Verdana"/>
              </a:rPr>
              <a:t>en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v</a:t>
            </a:r>
            <a:r>
              <a:rPr sz="2800" spc="-10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Http</a:t>
            </a:r>
            <a:r>
              <a:rPr lang="nl-NL" sz="2800" dirty="0">
                <a:latin typeface="Courier New"/>
                <a:cs typeface="Courier New"/>
              </a:rPr>
              <a:t>Client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Verdana"/>
                <a:cs typeface="Verdana"/>
              </a:rPr>
              <a:t>asynchrone</a:t>
            </a:r>
            <a:r>
              <a:rPr sz="2800" i="1" spc="25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actie</a:t>
            </a:r>
            <a:endParaRPr sz="28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1: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Promises</a:t>
            </a: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spc="2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Observables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6584" y="5457352"/>
            <a:ext cx="88461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Verdana"/>
                <a:cs typeface="Verdana"/>
              </a:rPr>
              <a:t>Bo</a:t>
            </a:r>
            <a:r>
              <a:rPr sz="2800" spc="-25" dirty="0">
                <a:latin typeface="Verdana"/>
                <a:cs typeface="Verdana"/>
              </a:rPr>
              <a:t>v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ndie</a:t>
            </a:r>
            <a:r>
              <a:rPr sz="2800" dirty="0">
                <a:latin typeface="Verdana"/>
                <a:cs typeface="Verdana"/>
              </a:rPr>
              <a:t>n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i</a:t>
            </a:r>
            <a:r>
              <a:rPr sz="2800" dirty="0">
                <a:latin typeface="Verdana"/>
                <a:cs typeface="Verdana"/>
              </a:rPr>
              <a:t>n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acti</a:t>
            </a:r>
            <a:r>
              <a:rPr sz="2800" spc="-30" dirty="0">
                <a:latin typeface="Verdana"/>
                <a:cs typeface="Verdana"/>
              </a:rPr>
              <a:t>v</a:t>
            </a:r>
            <a:r>
              <a:rPr sz="2800" dirty="0">
                <a:latin typeface="Verdana"/>
                <a:cs typeface="Verdana"/>
              </a:rPr>
              <a:t>eX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lib</a:t>
            </a:r>
            <a:r>
              <a:rPr sz="2800" spc="-4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y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Courier New"/>
                <a:cs typeface="Courier New"/>
              </a:rPr>
              <a:t>RxJS</a:t>
            </a:r>
            <a:endParaRPr sz="4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262" y="385572"/>
            <a:ext cx="7098791" cy="5100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0859" y="5706088"/>
            <a:ext cx="14338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u="heavy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http://reactivex.io/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8209" y="1723644"/>
            <a:ext cx="6946392" cy="5327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1"/>
            <a:ext cx="7481499" cy="372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b="1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44" y="1114425"/>
            <a:ext cx="7769606" cy="58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4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0578" y="680927"/>
            <a:ext cx="300112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781192"/>
            <a:ext cx="6903084" cy="1259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sz="2150" dirty="0">
                <a:latin typeface="Verdana"/>
                <a:cs typeface="Verdana"/>
              </a:rPr>
              <a:t>Doel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–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atafunctionality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herbruikbaar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ma</a:t>
            </a:r>
            <a:r>
              <a:rPr sz="2150" spc="-25" dirty="0">
                <a:latin typeface="Verdana"/>
                <a:cs typeface="Verdana"/>
              </a:rPr>
              <a:t>k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oor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rschillende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componenten</a:t>
            </a:r>
            <a:endParaRPr sz="2150">
              <a:latin typeface="Verdana"/>
              <a:cs typeface="Verdana"/>
            </a:endParaRPr>
          </a:p>
          <a:p>
            <a:pPr marL="962025" indent="-28384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retrie</a:t>
            </a:r>
            <a:r>
              <a:rPr sz="1700" spc="-30" dirty="0">
                <a:latin typeface="Verdana"/>
                <a:cs typeface="Verdana"/>
              </a:rPr>
              <a:t>v</a:t>
            </a:r>
            <a:r>
              <a:rPr sz="1700" spc="5" dirty="0">
                <a:latin typeface="Verdana"/>
                <a:cs typeface="Verdana"/>
              </a:rPr>
              <a:t>al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5265" y="3239316"/>
            <a:ext cx="1739264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caching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700" spc="5" dirty="0">
                <a:latin typeface="Wingdings"/>
                <a:cs typeface="Wingdings"/>
              </a:rPr>
              <a:t>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5265" y="3686610"/>
            <a:ext cx="184467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Sto</a:t>
            </a:r>
            <a:r>
              <a:rPr sz="1700" spc="-30" dirty="0">
                <a:latin typeface="Verdana"/>
                <a:cs typeface="Verdana"/>
              </a:rPr>
              <a:t>r</a:t>
            </a:r>
            <a:r>
              <a:rPr sz="1700" spc="5" dirty="0">
                <a:latin typeface="Verdana"/>
                <a:cs typeface="Verdana"/>
              </a:rPr>
              <a:t>age,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295910" algn="l"/>
              </a:tabLst>
            </a:pPr>
            <a:r>
              <a:rPr sz="1700" spc="5" dirty="0">
                <a:latin typeface="Wingdings"/>
                <a:cs typeface="Wingdings"/>
              </a:rPr>
              <a:t></a:t>
            </a:r>
            <a:r>
              <a:rPr sz="1700" spc="5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Verdana"/>
                <a:cs typeface="Verdana"/>
              </a:rPr>
              <a:t>…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76" y="5069987"/>
            <a:ext cx="5196840" cy="7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Angular: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één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optie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962660" algn="l"/>
                <a:tab pos="1885314" algn="l"/>
                <a:tab pos="2677160" algn="l"/>
                <a:tab pos="4524375" algn="l"/>
                <a:tab pos="4787900" algn="l"/>
                <a:tab pos="5052060" algn="l"/>
              </a:tabLst>
            </a:pPr>
            <a:r>
              <a:rPr sz="1700" spc="10" dirty="0">
                <a:latin typeface="Courier New"/>
                <a:cs typeface="Courier New"/>
              </a:rPr>
              <a:t>export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class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myDataService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{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…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64" y="2893268"/>
            <a:ext cx="8802965" cy="33191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74900" y="1800225"/>
            <a:ext cx="5654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800" b="1" dirty="0">
                <a:solidFill>
                  <a:srgbClr val="FF0000"/>
                </a:solidFill>
              </a:rPr>
              <a:t>Returns a stream of </a:t>
            </a:r>
            <a:r>
              <a:rPr lang="nl-NL" sz="2800" b="1" dirty="0" err="1">
                <a:solidFill>
                  <a:srgbClr val="FF0000"/>
                </a:solidFill>
              </a:rPr>
              <a:t>values</a:t>
            </a:r>
            <a:r>
              <a:rPr lang="nl-NL" sz="2800" b="1" dirty="0">
                <a:solidFill>
                  <a:srgbClr val="FF0000"/>
                </a:solidFill>
              </a:rPr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6525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80" y="1609328"/>
            <a:ext cx="4700640" cy="43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0"/>
            <a:ext cx="7481499" cy="648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2105" dirty="0"/>
          </a:p>
          <a:p>
            <a:pPr algn="ctr"/>
            <a:r>
              <a:rPr lang="nl-NL" sz="2105" b="1" dirty="0" err="1"/>
              <a:t>Cancelable</a:t>
            </a:r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r>
              <a:rPr lang="nl-NL" sz="2105" b="1" dirty="0">
                <a:solidFill>
                  <a:srgbClr val="FF0000"/>
                </a:solidFill>
              </a:rPr>
              <a:t>Returns a stream of </a:t>
            </a:r>
            <a:r>
              <a:rPr lang="nl-NL" sz="2105" b="1" dirty="0" err="1">
                <a:solidFill>
                  <a:srgbClr val="FF0000"/>
                </a:solidFill>
              </a:rPr>
              <a:t>values</a:t>
            </a:r>
            <a:r>
              <a:rPr lang="nl-NL" sz="2105" b="1" dirty="0">
                <a:solidFill>
                  <a:srgbClr val="FF0000"/>
                </a:solidFill>
              </a:rPr>
              <a:t> over time</a:t>
            </a:r>
          </a:p>
          <a:p>
            <a:pPr algn="ctr"/>
            <a:endParaRPr lang="nl-NL" sz="2105" b="1" dirty="0">
              <a:solidFill>
                <a:srgbClr val="FF0000"/>
              </a:solidFill>
            </a:endParaRPr>
          </a:p>
          <a:p>
            <a:pPr algn="ctr"/>
            <a:r>
              <a:rPr lang="nl-NL" sz="2105" b="1" dirty="0" err="1">
                <a:solidFill>
                  <a:schemeClr val="accent2"/>
                </a:solidFill>
              </a:rPr>
              <a:t>Lazy</a:t>
            </a:r>
            <a:endParaRPr lang="nl-NL" sz="2105" b="1" dirty="0">
              <a:solidFill>
                <a:schemeClr val="accent2"/>
              </a:solidFill>
            </a:endParaRPr>
          </a:p>
          <a:p>
            <a:pPr algn="ctr"/>
            <a:endParaRPr lang="nl-NL" sz="2105" b="1" dirty="0"/>
          </a:p>
          <a:p>
            <a:pPr algn="ctr"/>
            <a:r>
              <a:rPr lang="nl-NL" sz="3200" b="1" i="1" dirty="0" err="1">
                <a:solidFill>
                  <a:srgbClr val="C00000"/>
                </a:solidFill>
              </a:rPr>
              <a:t>Subscribe</a:t>
            </a:r>
            <a:r>
              <a:rPr lang="nl-NL" sz="2105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nl-NL" sz="2105" b="1" dirty="0" err="1">
                <a:solidFill>
                  <a:schemeClr val="accent4">
                    <a:lumMod val="75000"/>
                  </a:schemeClr>
                </a:solidFill>
              </a:rPr>
              <a:t>to</a:t>
            </a:r>
            <a:r>
              <a:rPr lang="nl-NL" sz="2105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nl-NL" sz="2105" b="1" dirty="0" err="1">
                <a:solidFill>
                  <a:schemeClr val="accent4">
                    <a:lumMod val="75000"/>
                  </a:schemeClr>
                </a:solidFill>
              </a:rPr>
              <a:t>the</a:t>
            </a:r>
            <a:r>
              <a:rPr lang="nl-NL" sz="2105" b="1" dirty="0">
                <a:solidFill>
                  <a:schemeClr val="accent4">
                    <a:lumMod val="75000"/>
                  </a:schemeClr>
                </a:solidFill>
              </a:rPr>
              <a:t> stream (push </a:t>
            </a:r>
            <a:r>
              <a:rPr lang="nl-NL" sz="2105" b="1" dirty="0" err="1">
                <a:solidFill>
                  <a:schemeClr val="accent4">
                    <a:lumMod val="75000"/>
                  </a:schemeClr>
                </a:solidFill>
              </a:rPr>
              <a:t>mechanism</a:t>
            </a:r>
            <a:r>
              <a:rPr lang="nl-NL" sz="2105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endParaRPr lang="nl-NL" sz="2105" b="1" dirty="0"/>
          </a:p>
          <a:p>
            <a:pPr algn="ctr"/>
            <a:r>
              <a:rPr lang="nl-NL" sz="2105" b="1" dirty="0">
                <a:solidFill>
                  <a:schemeClr val="accent2"/>
                </a:solidFill>
              </a:rPr>
              <a:t>Array-</a:t>
            </a:r>
            <a:r>
              <a:rPr lang="nl-NL" sz="2105" b="1" dirty="0" err="1">
                <a:solidFill>
                  <a:schemeClr val="accent2"/>
                </a:solidFill>
              </a:rPr>
              <a:t>methods</a:t>
            </a:r>
            <a:r>
              <a:rPr lang="nl-NL" sz="2105" b="1" dirty="0">
                <a:solidFill>
                  <a:schemeClr val="accent2"/>
                </a:solidFill>
              </a:rPr>
              <a:t> on stream </a:t>
            </a:r>
            <a:r>
              <a:rPr lang="nl-NL" sz="2105" b="1" dirty="0">
                <a:sym typeface="Wingdings"/>
              </a:rPr>
              <a:t> map(), filter(), </a:t>
            </a:r>
            <a:r>
              <a:rPr lang="nl-NL" sz="2105" b="1" dirty="0" err="1">
                <a:sym typeface="Wingdings"/>
              </a:rPr>
              <a:t>reduce</a:t>
            </a:r>
            <a:r>
              <a:rPr lang="nl-NL" sz="2105" b="1" dirty="0">
                <a:sym typeface="Wingdings"/>
              </a:rPr>
              <a:t>()</a:t>
            </a:r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073" y="3059540"/>
            <a:ext cx="1908873" cy="719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02" y="3419410"/>
            <a:ext cx="1905087" cy="14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00" y="1188049"/>
            <a:ext cx="7157202" cy="1295932"/>
          </a:xfrm>
        </p:spPr>
        <p:txBody>
          <a:bodyPr/>
          <a:lstStyle/>
          <a:p>
            <a:pPr algn="ctr"/>
            <a:r>
              <a:rPr lang="en-US" sz="2807" dirty="0">
                <a:solidFill>
                  <a:srgbClr val="FFC000"/>
                </a:solidFill>
              </a:rPr>
              <a:t>Interactive diagrams of Rx Observables</a:t>
            </a:r>
            <a:br>
              <a:rPr lang="en-US" sz="2807" dirty="0"/>
            </a:br>
            <a:endParaRPr lang="en-US" sz="2807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448" y="2753758"/>
            <a:ext cx="4809996" cy="138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7" b="1" dirty="0">
                <a:solidFill>
                  <a:srgbClr val="C00000"/>
                </a:solidFill>
                <a:hlinkClick r:id="rId2"/>
              </a:rPr>
              <a:t>http://rxmarbles.com/</a:t>
            </a:r>
            <a:endParaRPr lang="en-US" sz="2807" b="1" dirty="0">
              <a:solidFill>
                <a:srgbClr val="C00000"/>
              </a:solidFill>
            </a:endParaRPr>
          </a:p>
          <a:p>
            <a:pPr algn="ctr"/>
            <a:endParaRPr lang="en-US" sz="2807" b="1" dirty="0">
              <a:solidFill>
                <a:srgbClr val="C00000"/>
              </a:solidFill>
            </a:endParaRPr>
          </a:p>
          <a:p>
            <a:pPr algn="ctr"/>
            <a:r>
              <a:rPr lang="en-US" sz="2807" b="1" dirty="0" err="1">
                <a:solidFill>
                  <a:srgbClr val="C00000"/>
                </a:solidFill>
              </a:rPr>
              <a:t>RXFiddle.net</a:t>
            </a:r>
            <a:endParaRPr lang="en-US" sz="2807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246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syntax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66585" y="2603593"/>
            <a:ext cx="8423516" cy="356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105" dirty="0"/>
              <a:t>let </a:t>
            </a:r>
            <a:r>
              <a:rPr lang="nl-NL" sz="2105" b="1" dirty="0">
                <a:solidFill>
                  <a:schemeClr val="accent2"/>
                </a:solidFill>
              </a:rPr>
              <a:t>source </a:t>
            </a:r>
            <a:r>
              <a:rPr lang="nl-NL" sz="2105" dirty="0"/>
              <a:t>= </a:t>
            </a:r>
            <a:r>
              <a:rPr lang="nl-NL" sz="2105" dirty="0" err="1"/>
              <a:t>Rx.Observable</a:t>
            </a:r>
            <a:endParaRPr lang="nl-NL" sz="2105" dirty="0"/>
          </a:p>
          <a:p>
            <a:pPr algn="ctr"/>
            <a:r>
              <a:rPr lang="nl-NL" sz="2105" b="1" dirty="0"/>
              <a:t>		.Operators()  (</a:t>
            </a:r>
            <a:r>
              <a:rPr lang="nl-NL" sz="1579" b="1" i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map(), </a:t>
            </a:r>
            <a:r>
              <a:rPr lang="nl-NL" sz="1579" b="1" i="1" dirty="0" err="1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reduce</a:t>
            </a:r>
            <a:r>
              <a:rPr lang="nl-NL" sz="1579" b="1" i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()</a:t>
            </a:r>
            <a:r>
              <a:rPr lang="nl-NL" sz="2105" b="1" dirty="0">
                <a:sym typeface="Wingdings"/>
              </a:rPr>
              <a:t>)</a:t>
            </a:r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r>
              <a:rPr lang="nl-NL" sz="2105" b="1" dirty="0"/>
              <a:t>let </a:t>
            </a:r>
            <a:r>
              <a:rPr lang="nl-NL" sz="2105" b="1" dirty="0" err="1">
                <a:solidFill>
                  <a:srgbClr val="00B050"/>
                </a:solidFill>
              </a:rPr>
              <a:t>result</a:t>
            </a:r>
            <a:r>
              <a:rPr lang="nl-NL" sz="2105" b="1" dirty="0">
                <a:solidFill>
                  <a:schemeClr val="accent2"/>
                </a:solidFill>
              </a:rPr>
              <a:t> </a:t>
            </a:r>
            <a:r>
              <a:rPr lang="nl-NL" sz="2105" b="1" dirty="0"/>
              <a:t>= </a:t>
            </a:r>
            <a:r>
              <a:rPr lang="nl-NL" sz="2105" b="1" dirty="0" err="1">
                <a:solidFill>
                  <a:schemeClr val="accent2"/>
                </a:solidFill>
              </a:rPr>
              <a:t>source</a:t>
            </a:r>
            <a:r>
              <a:rPr lang="nl-NL" sz="2105" b="1" dirty="0" err="1"/>
              <a:t>.</a:t>
            </a:r>
            <a:r>
              <a:rPr lang="nl-NL" sz="2800" b="1" dirty="0" err="1">
                <a:solidFill>
                  <a:srgbClr val="C00000"/>
                </a:solidFill>
              </a:rPr>
              <a:t>subscribe</a:t>
            </a:r>
            <a:r>
              <a:rPr lang="nl-NL" sz="2105" b="1" dirty="0"/>
              <a:t>(</a:t>
            </a:r>
            <a:r>
              <a:rPr lang="nl-NL" sz="3158" b="1" dirty="0"/>
              <a:t>x =&gt;</a:t>
            </a:r>
            <a:r>
              <a:rPr lang="nl-NL" sz="2105" b="1" dirty="0"/>
              <a:t> </a:t>
            </a:r>
            <a:r>
              <a:rPr lang="nl-NL" sz="2105" b="1" dirty="0" err="1"/>
              <a:t>console.log</a:t>
            </a:r>
            <a:r>
              <a:rPr lang="nl-NL" sz="2105" b="1" dirty="0"/>
              <a:t>(x))</a:t>
            </a:r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3019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5248" y="223727"/>
            <a:ext cx="472705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Asyn</a:t>
            </a:r>
            <a:r>
              <a:rPr sz="4200" b="1" dirty="0">
                <a:latin typeface="Verdana"/>
                <a:cs typeface="Verdana"/>
              </a:rPr>
              <a:t>c</a:t>
            </a:r>
            <a:r>
              <a:rPr sz="4200" b="1" spc="270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9551" y="1303023"/>
            <a:ext cx="2798445" cy="4573270"/>
          </a:xfrm>
          <a:custGeom>
            <a:avLst/>
            <a:gdLst/>
            <a:ahLst/>
            <a:cxnLst/>
            <a:rect l="l" t="t" r="r" b="b"/>
            <a:pathLst>
              <a:path w="2798445" h="4573270">
                <a:moveTo>
                  <a:pt x="0" y="4572761"/>
                </a:moveTo>
                <a:lnTo>
                  <a:pt x="2798063" y="4572761"/>
                </a:lnTo>
                <a:lnTo>
                  <a:pt x="2798063" y="0"/>
                </a:lnTo>
                <a:lnTo>
                  <a:pt x="0" y="0"/>
                </a:lnTo>
                <a:lnTo>
                  <a:pt x="0" y="457276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3493" y="1613459"/>
            <a:ext cx="1790064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0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met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0202" y="2810562"/>
            <a:ext cx="93726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938" y="4007676"/>
            <a:ext cx="19189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Controller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4451" y="2068077"/>
            <a:ext cx="401320" cy="782955"/>
          </a:xfrm>
          <a:custGeom>
            <a:avLst/>
            <a:gdLst/>
            <a:ahLst/>
            <a:cxnLst/>
            <a:rect l="l" t="t" r="r" b="b"/>
            <a:pathLst>
              <a:path w="401319" h="782955">
                <a:moveTo>
                  <a:pt x="400811" y="582167"/>
                </a:moveTo>
                <a:lnTo>
                  <a:pt x="0" y="582167"/>
                </a:lnTo>
                <a:lnTo>
                  <a:pt x="200405" y="782573"/>
                </a:lnTo>
                <a:lnTo>
                  <a:pt x="400811" y="582167"/>
                </a:lnTo>
                <a:close/>
              </a:path>
              <a:path w="401319" h="782955">
                <a:moveTo>
                  <a:pt x="300989" y="0"/>
                </a:moveTo>
                <a:lnTo>
                  <a:pt x="99821" y="0"/>
                </a:lnTo>
                <a:lnTo>
                  <a:pt x="99821" y="582167"/>
                </a:lnTo>
                <a:lnTo>
                  <a:pt x="300989" y="582167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1497" y="2062743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5">
                <a:moveTo>
                  <a:pt x="107441" y="582167"/>
                </a:moveTo>
                <a:lnTo>
                  <a:pt x="0" y="582167"/>
                </a:lnTo>
                <a:lnTo>
                  <a:pt x="213359" y="795527"/>
                </a:lnTo>
                <a:lnTo>
                  <a:pt x="224749" y="784097"/>
                </a:lnTo>
                <a:lnTo>
                  <a:pt x="209549" y="784097"/>
                </a:lnTo>
                <a:lnTo>
                  <a:pt x="213352" y="780295"/>
                </a:lnTo>
                <a:lnTo>
                  <a:pt x="25180" y="592835"/>
                </a:lnTo>
                <a:lnTo>
                  <a:pt x="12953" y="592835"/>
                </a:lnTo>
                <a:lnTo>
                  <a:pt x="16001" y="583691"/>
                </a:lnTo>
                <a:lnTo>
                  <a:pt x="107441" y="583691"/>
                </a:lnTo>
                <a:lnTo>
                  <a:pt x="107441" y="582167"/>
                </a:lnTo>
                <a:close/>
              </a:path>
              <a:path w="426085" h="795655">
                <a:moveTo>
                  <a:pt x="213352" y="780295"/>
                </a:moveTo>
                <a:lnTo>
                  <a:pt x="209549" y="784097"/>
                </a:lnTo>
                <a:lnTo>
                  <a:pt x="217169" y="784097"/>
                </a:lnTo>
                <a:lnTo>
                  <a:pt x="213352" y="780295"/>
                </a:lnTo>
                <a:close/>
              </a:path>
              <a:path w="426085" h="795655">
                <a:moveTo>
                  <a:pt x="409955" y="583691"/>
                </a:moveTo>
                <a:lnTo>
                  <a:pt x="213352" y="780295"/>
                </a:lnTo>
                <a:lnTo>
                  <a:pt x="217169" y="784097"/>
                </a:lnTo>
                <a:lnTo>
                  <a:pt x="224749" y="784097"/>
                </a:lnTo>
                <a:lnTo>
                  <a:pt x="415328" y="592835"/>
                </a:lnTo>
                <a:lnTo>
                  <a:pt x="413765" y="592835"/>
                </a:lnTo>
                <a:lnTo>
                  <a:pt x="409955" y="583691"/>
                </a:lnTo>
                <a:close/>
              </a:path>
              <a:path w="426085" h="795655">
                <a:moveTo>
                  <a:pt x="16001" y="583691"/>
                </a:moveTo>
                <a:lnTo>
                  <a:pt x="12953" y="592835"/>
                </a:lnTo>
                <a:lnTo>
                  <a:pt x="25180" y="592835"/>
                </a:lnTo>
                <a:lnTo>
                  <a:pt x="16001" y="583691"/>
                </a:lnTo>
                <a:close/>
              </a:path>
              <a:path w="426085" h="795655">
                <a:moveTo>
                  <a:pt x="107441" y="583691"/>
                </a:moveTo>
                <a:lnTo>
                  <a:pt x="16001" y="583691"/>
                </a:lnTo>
                <a:lnTo>
                  <a:pt x="25180" y="592835"/>
                </a:lnTo>
                <a:lnTo>
                  <a:pt x="118109" y="592835"/>
                </a:lnTo>
                <a:lnTo>
                  <a:pt x="118109" y="587501"/>
                </a:lnTo>
                <a:lnTo>
                  <a:pt x="107441" y="587501"/>
                </a:lnTo>
                <a:lnTo>
                  <a:pt x="107441" y="583691"/>
                </a:lnTo>
                <a:close/>
              </a:path>
              <a:path w="426085" h="795655">
                <a:moveTo>
                  <a:pt x="308609" y="5333"/>
                </a:moveTo>
                <a:lnTo>
                  <a:pt x="308609" y="592835"/>
                </a:lnTo>
                <a:lnTo>
                  <a:pt x="400811" y="592835"/>
                </a:lnTo>
                <a:lnTo>
                  <a:pt x="406145" y="587501"/>
                </a:lnTo>
                <a:lnTo>
                  <a:pt x="318515" y="587501"/>
                </a:lnTo>
                <a:lnTo>
                  <a:pt x="313943" y="582167"/>
                </a:lnTo>
                <a:lnTo>
                  <a:pt x="318515" y="582167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424439" y="583691"/>
                </a:moveTo>
                <a:lnTo>
                  <a:pt x="409955" y="583691"/>
                </a:lnTo>
                <a:lnTo>
                  <a:pt x="413765" y="592835"/>
                </a:lnTo>
                <a:lnTo>
                  <a:pt x="415328" y="592835"/>
                </a:lnTo>
                <a:lnTo>
                  <a:pt x="424439" y="583691"/>
                </a:lnTo>
                <a:close/>
              </a:path>
              <a:path w="426085" h="795655">
                <a:moveTo>
                  <a:pt x="318515" y="0"/>
                </a:moveTo>
                <a:lnTo>
                  <a:pt x="107441" y="0"/>
                </a:lnTo>
                <a:lnTo>
                  <a:pt x="107441" y="587501"/>
                </a:lnTo>
                <a:lnTo>
                  <a:pt x="112775" y="582167"/>
                </a:lnTo>
                <a:lnTo>
                  <a:pt x="118109" y="582167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5">
                <a:moveTo>
                  <a:pt x="118109" y="582167"/>
                </a:moveTo>
                <a:lnTo>
                  <a:pt x="112775" y="582167"/>
                </a:lnTo>
                <a:lnTo>
                  <a:pt x="107441" y="587501"/>
                </a:lnTo>
                <a:lnTo>
                  <a:pt x="118109" y="587501"/>
                </a:lnTo>
                <a:lnTo>
                  <a:pt x="118109" y="582167"/>
                </a:lnTo>
                <a:close/>
              </a:path>
              <a:path w="426085" h="795655">
                <a:moveTo>
                  <a:pt x="318515" y="582167"/>
                </a:moveTo>
                <a:lnTo>
                  <a:pt x="313943" y="582167"/>
                </a:lnTo>
                <a:lnTo>
                  <a:pt x="318515" y="587501"/>
                </a:lnTo>
                <a:lnTo>
                  <a:pt x="318515" y="582167"/>
                </a:lnTo>
                <a:close/>
              </a:path>
              <a:path w="426085" h="795655">
                <a:moveTo>
                  <a:pt x="425957" y="582167"/>
                </a:moveTo>
                <a:lnTo>
                  <a:pt x="318515" y="582167"/>
                </a:lnTo>
                <a:lnTo>
                  <a:pt x="318515" y="587501"/>
                </a:lnTo>
                <a:lnTo>
                  <a:pt x="406145" y="587501"/>
                </a:lnTo>
                <a:lnTo>
                  <a:pt x="409955" y="583691"/>
                </a:lnTo>
                <a:lnTo>
                  <a:pt x="424439" y="583691"/>
                </a:lnTo>
                <a:lnTo>
                  <a:pt x="425957" y="582167"/>
                </a:lnTo>
                <a:close/>
              </a:path>
              <a:path w="426085" h="795655">
                <a:moveTo>
                  <a:pt x="118109" y="5333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5333"/>
                </a:lnTo>
                <a:close/>
              </a:path>
              <a:path w="426085" h="795655">
                <a:moveTo>
                  <a:pt x="308609" y="5333"/>
                </a:moveTo>
                <a:lnTo>
                  <a:pt x="118109" y="5333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318515" y="5333"/>
                </a:moveTo>
                <a:lnTo>
                  <a:pt x="308609" y="5333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4336" y="1357893"/>
            <a:ext cx="2594610" cy="4197350"/>
          </a:xfrm>
          <a:custGeom>
            <a:avLst/>
            <a:gdLst/>
            <a:ahLst/>
            <a:cxnLst/>
            <a:rect l="l" t="t" r="r" b="b"/>
            <a:pathLst>
              <a:path w="2594609" h="4197350">
                <a:moveTo>
                  <a:pt x="1296923" y="0"/>
                </a:moveTo>
                <a:lnTo>
                  <a:pt x="1190554" y="2318"/>
                </a:lnTo>
                <a:lnTo>
                  <a:pt x="1086554" y="9155"/>
                </a:lnTo>
                <a:lnTo>
                  <a:pt x="985255" y="20329"/>
                </a:lnTo>
                <a:lnTo>
                  <a:pt x="886992" y="35661"/>
                </a:lnTo>
                <a:lnTo>
                  <a:pt x="792098" y="54971"/>
                </a:lnTo>
                <a:lnTo>
                  <a:pt x="700908" y="78078"/>
                </a:lnTo>
                <a:lnTo>
                  <a:pt x="613755" y="104803"/>
                </a:lnTo>
                <a:lnTo>
                  <a:pt x="530973" y="134965"/>
                </a:lnTo>
                <a:lnTo>
                  <a:pt x="452896" y="168385"/>
                </a:lnTo>
                <a:lnTo>
                  <a:pt x="379856" y="204882"/>
                </a:lnTo>
                <a:lnTo>
                  <a:pt x="312189" y="244277"/>
                </a:lnTo>
                <a:lnTo>
                  <a:pt x="250228" y="286390"/>
                </a:lnTo>
                <a:lnTo>
                  <a:pt x="194306" y="331039"/>
                </a:lnTo>
                <a:lnTo>
                  <a:pt x="144758" y="378047"/>
                </a:lnTo>
                <a:lnTo>
                  <a:pt x="101917" y="427231"/>
                </a:lnTo>
                <a:lnTo>
                  <a:pt x="66117" y="478414"/>
                </a:lnTo>
                <a:lnTo>
                  <a:pt x="37691" y="531413"/>
                </a:lnTo>
                <a:lnTo>
                  <a:pt x="16974" y="586050"/>
                </a:lnTo>
                <a:lnTo>
                  <a:pt x="4299" y="642144"/>
                </a:lnTo>
                <a:lnTo>
                  <a:pt x="0" y="699515"/>
                </a:lnTo>
                <a:lnTo>
                  <a:pt x="0" y="3497573"/>
                </a:lnTo>
                <a:lnTo>
                  <a:pt x="4299" y="3554945"/>
                </a:lnTo>
                <a:lnTo>
                  <a:pt x="16974" y="3611039"/>
                </a:lnTo>
                <a:lnTo>
                  <a:pt x="37691" y="3665676"/>
                </a:lnTo>
                <a:lnTo>
                  <a:pt x="66117" y="3718675"/>
                </a:lnTo>
                <a:lnTo>
                  <a:pt x="101917" y="3769857"/>
                </a:lnTo>
                <a:lnTo>
                  <a:pt x="144758" y="3819042"/>
                </a:lnTo>
                <a:lnTo>
                  <a:pt x="194306" y="3866049"/>
                </a:lnTo>
                <a:lnTo>
                  <a:pt x="250228" y="3910699"/>
                </a:lnTo>
                <a:lnTo>
                  <a:pt x="312189" y="3952812"/>
                </a:lnTo>
                <a:lnTo>
                  <a:pt x="379856" y="3992207"/>
                </a:lnTo>
                <a:lnTo>
                  <a:pt x="452896" y="4028704"/>
                </a:lnTo>
                <a:lnTo>
                  <a:pt x="530973" y="4062124"/>
                </a:lnTo>
                <a:lnTo>
                  <a:pt x="613755" y="4092286"/>
                </a:lnTo>
                <a:lnTo>
                  <a:pt x="700908" y="4119011"/>
                </a:lnTo>
                <a:lnTo>
                  <a:pt x="792098" y="4142118"/>
                </a:lnTo>
                <a:lnTo>
                  <a:pt x="886992" y="4161428"/>
                </a:lnTo>
                <a:lnTo>
                  <a:pt x="985255" y="4176760"/>
                </a:lnTo>
                <a:lnTo>
                  <a:pt x="1086554" y="4187934"/>
                </a:lnTo>
                <a:lnTo>
                  <a:pt x="1190554" y="4194770"/>
                </a:lnTo>
                <a:lnTo>
                  <a:pt x="1296923" y="4197089"/>
                </a:lnTo>
                <a:lnTo>
                  <a:pt x="1403298" y="4194770"/>
                </a:lnTo>
                <a:lnTo>
                  <a:pt x="1507315" y="4187934"/>
                </a:lnTo>
                <a:lnTo>
                  <a:pt x="1608638" y="4176760"/>
                </a:lnTo>
                <a:lnTo>
                  <a:pt x="1706934" y="4161428"/>
                </a:lnTo>
                <a:lnTo>
                  <a:pt x="1801868" y="4142118"/>
                </a:lnTo>
                <a:lnTo>
                  <a:pt x="1893103" y="4119011"/>
                </a:lnTo>
                <a:lnTo>
                  <a:pt x="1980306" y="4092286"/>
                </a:lnTo>
                <a:lnTo>
                  <a:pt x="2063142" y="4062124"/>
                </a:lnTo>
                <a:lnTo>
                  <a:pt x="2141275" y="4028704"/>
                </a:lnTo>
                <a:lnTo>
                  <a:pt x="2214371" y="3992207"/>
                </a:lnTo>
                <a:lnTo>
                  <a:pt x="2282096" y="3952812"/>
                </a:lnTo>
                <a:lnTo>
                  <a:pt x="2344113" y="3910699"/>
                </a:lnTo>
                <a:lnTo>
                  <a:pt x="2400088" y="3866049"/>
                </a:lnTo>
                <a:lnTo>
                  <a:pt x="2449686" y="3819042"/>
                </a:lnTo>
                <a:lnTo>
                  <a:pt x="2492573" y="3769857"/>
                </a:lnTo>
                <a:lnTo>
                  <a:pt x="2528413" y="3718675"/>
                </a:lnTo>
                <a:lnTo>
                  <a:pt x="2556872" y="3665676"/>
                </a:lnTo>
                <a:lnTo>
                  <a:pt x="2577614" y="3611039"/>
                </a:lnTo>
                <a:lnTo>
                  <a:pt x="2590305" y="3554945"/>
                </a:lnTo>
                <a:lnTo>
                  <a:pt x="2594609" y="3497573"/>
                </a:lnTo>
                <a:lnTo>
                  <a:pt x="2594609" y="699515"/>
                </a:lnTo>
                <a:lnTo>
                  <a:pt x="2590305" y="642144"/>
                </a:lnTo>
                <a:lnTo>
                  <a:pt x="2577614" y="586050"/>
                </a:lnTo>
                <a:lnTo>
                  <a:pt x="2556872" y="531413"/>
                </a:lnTo>
                <a:lnTo>
                  <a:pt x="2528413" y="478414"/>
                </a:lnTo>
                <a:lnTo>
                  <a:pt x="2492573" y="427231"/>
                </a:lnTo>
                <a:lnTo>
                  <a:pt x="2449686" y="378047"/>
                </a:lnTo>
                <a:lnTo>
                  <a:pt x="2400088" y="331039"/>
                </a:lnTo>
                <a:lnTo>
                  <a:pt x="2344113" y="286390"/>
                </a:lnTo>
                <a:lnTo>
                  <a:pt x="2282096" y="244277"/>
                </a:lnTo>
                <a:lnTo>
                  <a:pt x="2214371" y="204882"/>
                </a:lnTo>
                <a:lnTo>
                  <a:pt x="2141275" y="168385"/>
                </a:lnTo>
                <a:lnTo>
                  <a:pt x="2063142" y="134965"/>
                </a:lnTo>
                <a:lnTo>
                  <a:pt x="1980306" y="104803"/>
                </a:lnTo>
                <a:lnTo>
                  <a:pt x="1893103" y="78078"/>
                </a:lnTo>
                <a:lnTo>
                  <a:pt x="1801868" y="54971"/>
                </a:lnTo>
                <a:lnTo>
                  <a:pt x="1706934" y="35661"/>
                </a:lnTo>
                <a:lnTo>
                  <a:pt x="1608638" y="20329"/>
                </a:lnTo>
                <a:lnTo>
                  <a:pt x="1507315" y="9155"/>
                </a:lnTo>
                <a:lnTo>
                  <a:pt x="1403298" y="2318"/>
                </a:lnTo>
                <a:lnTo>
                  <a:pt x="1296923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9002" y="2057409"/>
            <a:ext cx="2604770" cy="704850"/>
          </a:xfrm>
          <a:custGeom>
            <a:avLst/>
            <a:gdLst/>
            <a:ahLst/>
            <a:cxnLst/>
            <a:rect l="l" t="t" r="r" b="b"/>
            <a:pathLst>
              <a:path w="2604770" h="704850">
                <a:moveTo>
                  <a:pt x="10667" y="0"/>
                </a:moveTo>
                <a:lnTo>
                  <a:pt x="0" y="761"/>
                </a:lnTo>
                <a:lnTo>
                  <a:pt x="761" y="19049"/>
                </a:lnTo>
                <a:lnTo>
                  <a:pt x="2285" y="36575"/>
                </a:lnTo>
                <a:lnTo>
                  <a:pt x="3809" y="54863"/>
                </a:lnTo>
                <a:lnTo>
                  <a:pt x="13189" y="100270"/>
                </a:lnTo>
                <a:lnTo>
                  <a:pt x="27385" y="143958"/>
                </a:lnTo>
                <a:lnTo>
                  <a:pt x="45951" y="185855"/>
                </a:lnTo>
                <a:lnTo>
                  <a:pt x="68437" y="225888"/>
                </a:lnTo>
                <a:lnTo>
                  <a:pt x="94423" y="264021"/>
                </a:lnTo>
                <a:lnTo>
                  <a:pt x="123380" y="300077"/>
                </a:lnTo>
                <a:lnTo>
                  <a:pt x="154941" y="334087"/>
                </a:lnTo>
                <a:lnTo>
                  <a:pt x="188630" y="365944"/>
                </a:lnTo>
                <a:lnTo>
                  <a:pt x="224001" y="395576"/>
                </a:lnTo>
                <a:lnTo>
                  <a:pt x="260603" y="422909"/>
                </a:lnTo>
                <a:lnTo>
                  <a:pt x="298703" y="449579"/>
                </a:lnTo>
                <a:lnTo>
                  <a:pt x="339851" y="475487"/>
                </a:lnTo>
                <a:lnTo>
                  <a:pt x="377164" y="496425"/>
                </a:lnTo>
                <a:lnTo>
                  <a:pt x="415254" y="516237"/>
                </a:lnTo>
                <a:lnTo>
                  <a:pt x="454065" y="534942"/>
                </a:lnTo>
                <a:lnTo>
                  <a:pt x="493540" y="552557"/>
                </a:lnTo>
                <a:lnTo>
                  <a:pt x="533624" y="569100"/>
                </a:lnTo>
                <a:lnTo>
                  <a:pt x="574261" y="584591"/>
                </a:lnTo>
                <a:lnTo>
                  <a:pt x="615393" y="599046"/>
                </a:lnTo>
                <a:lnTo>
                  <a:pt x="656965" y="612485"/>
                </a:lnTo>
                <a:lnTo>
                  <a:pt x="698921" y="624924"/>
                </a:lnTo>
                <a:lnTo>
                  <a:pt x="741205" y="636384"/>
                </a:lnTo>
                <a:lnTo>
                  <a:pt x="783759" y="646881"/>
                </a:lnTo>
                <a:lnTo>
                  <a:pt x="826528" y="656433"/>
                </a:lnTo>
                <a:lnTo>
                  <a:pt x="869456" y="665060"/>
                </a:lnTo>
                <a:lnTo>
                  <a:pt x="912486" y="672778"/>
                </a:lnTo>
                <a:lnTo>
                  <a:pt x="955563" y="679607"/>
                </a:lnTo>
                <a:lnTo>
                  <a:pt x="998629" y="685564"/>
                </a:lnTo>
                <a:lnTo>
                  <a:pt x="1041629" y="690668"/>
                </a:lnTo>
                <a:lnTo>
                  <a:pt x="1084507" y="694936"/>
                </a:lnTo>
                <a:lnTo>
                  <a:pt x="1127206" y="698387"/>
                </a:lnTo>
                <a:lnTo>
                  <a:pt x="1169669" y="701039"/>
                </a:lnTo>
                <a:lnTo>
                  <a:pt x="1235963" y="704087"/>
                </a:lnTo>
                <a:lnTo>
                  <a:pt x="1302257" y="704849"/>
                </a:lnTo>
                <a:lnTo>
                  <a:pt x="1369313" y="704087"/>
                </a:lnTo>
                <a:lnTo>
                  <a:pt x="1435607" y="701039"/>
                </a:lnTo>
                <a:lnTo>
                  <a:pt x="1477868" y="698412"/>
                </a:lnTo>
                <a:lnTo>
                  <a:pt x="1520436" y="694979"/>
                </a:lnTo>
                <a:lnTo>
                  <a:pt x="1520795" y="694943"/>
                </a:lnTo>
                <a:lnTo>
                  <a:pt x="1302257" y="694943"/>
                </a:lnTo>
                <a:lnTo>
                  <a:pt x="1235963" y="693419"/>
                </a:lnTo>
                <a:lnTo>
                  <a:pt x="1170431" y="691133"/>
                </a:lnTo>
                <a:lnTo>
                  <a:pt x="1128492" y="688419"/>
                </a:lnTo>
                <a:lnTo>
                  <a:pt x="1086221" y="684925"/>
                </a:lnTo>
                <a:lnTo>
                  <a:pt x="1043687" y="680632"/>
                </a:lnTo>
                <a:lnTo>
                  <a:pt x="1000955" y="675521"/>
                </a:lnTo>
                <a:lnTo>
                  <a:pt x="958094" y="669572"/>
                </a:lnTo>
                <a:lnTo>
                  <a:pt x="915169" y="662764"/>
                </a:lnTo>
                <a:lnTo>
                  <a:pt x="872249" y="655079"/>
                </a:lnTo>
                <a:lnTo>
                  <a:pt x="829400" y="646497"/>
                </a:lnTo>
                <a:lnTo>
                  <a:pt x="786689" y="636998"/>
                </a:lnTo>
                <a:lnTo>
                  <a:pt x="744184" y="626562"/>
                </a:lnTo>
                <a:lnTo>
                  <a:pt x="701951" y="615169"/>
                </a:lnTo>
                <a:lnTo>
                  <a:pt x="660058" y="602800"/>
                </a:lnTo>
                <a:lnTo>
                  <a:pt x="618571" y="589436"/>
                </a:lnTo>
                <a:lnTo>
                  <a:pt x="577559" y="575055"/>
                </a:lnTo>
                <a:lnTo>
                  <a:pt x="537087" y="559640"/>
                </a:lnTo>
                <a:lnTo>
                  <a:pt x="497222" y="543169"/>
                </a:lnTo>
                <a:lnTo>
                  <a:pt x="458033" y="525624"/>
                </a:lnTo>
                <a:lnTo>
                  <a:pt x="419586" y="506985"/>
                </a:lnTo>
                <a:lnTo>
                  <a:pt x="381948" y="487231"/>
                </a:lnTo>
                <a:lnTo>
                  <a:pt x="345185" y="466343"/>
                </a:lnTo>
                <a:lnTo>
                  <a:pt x="304037" y="441197"/>
                </a:lnTo>
                <a:lnTo>
                  <a:pt x="265937" y="414527"/>
                </a:lnTo>
                <a:lnTo>
                  <a:pt x="230323" y="387462"/>
                </a:lnTo>
                <a:lnTo>
                  <a:pt x="195734" y="358269"/>
                </a:lnTo>
                <a:lnTo>
                  <a:pt x="162656" y="326992"/>
                </a:lnTo>
                <a:lnTo>
                  <a:pt x="131579" y="293675"/>
                </a:lnTo>
                <a:lnTo>
                  <a:pt x="102991" y="258359"/>
                </a:lnTo>
                <a:lnTo>
                  <a:pt x="77381" y="221090"/>
                </a:lnTo>
                <a:lnTo>
                  <a:pt x="55236" y="181910"/>
                </a:lnTo>
                <a:lnTo>
                  <a:pt x="37045" y="140863"/>
                </a:lnTo>
                <a:lnTo>
                  <a:pt x="23296" y="97992"/>
                </a:lnTo>
                <a:lnTo>
                  <a:pt x="14477" y="53339"/>
                </a:lnTo>
                <a:lnTo>
                  <a:pt x="10667" y="18287"/>
                </a:lnTo>
                <a:lnTo>
                  <a:pt x="10667" y="0"/>
                </a:lnTo>
                <a:close/>
              </a:path>
              <a:path w="2604770" h="704850">
                <a:moveTo>
                  <a:pt x="2594609" y="0"/>
                </a:moveTo>
                <a:lnTo>
                  <a:pt x="2590799" y="53339"/>
                </a:lnTo>
                <a:lnTo>
                  <a:pt x="2581876" y="97829"/>
                </a:lnTo>
                <a:lnTo>
                  <a:pt x="2568045" y="140693"/>
                </a:lnTo>
                <a:lnTo>
                  <a:pt x="2549788" y="181845"/>
                </a:lnTo>
                <a:lnTo>
                  <a:pt x="2527588" y="221196"/>
                </a:lnTo>
                <a:lnTo>
                  <a:pt x="2501927" y="258657"/>
                </a:lnTo>
                <a:lnTo>
                  <a:pt x="2473287" y="294140"/>
                </a:lnTo>
                <a:lnTo>
                  <a:pt x="2442150" y="327557"/>
                </a:lnTo>
                <a:lnTo>
                  <a:pt x="2408998" y="358819"/>
                </a:lnTo>
                <a:lnTo>
                  <a:pt x="2374313" y="387839"/>
                </a:lnTo>
                <a:lnTo>
                  <a:pt x="2338577" y="414527"/>
                </a:lnTo>
                <a:lnTo>
                  <a:pt x="2300477" y="441197"/>
                </a:lnTo>
                <a:lnTo>
                  <a:pt x="2260091" y="466343"/>
                </a:lnTo>
                <a:lnTo>
                  <a:pt x="2223262" y="487192"/>
                </a:lnTo>
                <a:lnTo>
                  <a:pt x="2185577" y="506920"/>
                </a:lnTo>
                <a:lnTo>
                  <a:pt x="2147100" y="525544"/>
                </a:lnTo>
                <a:lnTo>
                  <a:pt x="2107897" y="543085"/>
                </a:lnTo>
                <a:lnTo>
                  <a:pt x="2068032" y="559558"/>
                </a:lnTo>
                <a:lnTo>
                  <a:pt x="2027570" y="574984"/>
                </a:lnTo>
                <a:lnTo>
                  <a:pt x="1986578" y="589380"/>
                </a:lnTo>
                <a:lnTo>
                  <a:pt x="1945118" y="602765"/>
                </a:lnTo>
                <a:lnTo>
                  <a:pt x="1903257" y="615157"/>
                </a:lnTo>
                <a:lnTo>
                  <a:pt x="1861059" y="626573"/>
                </a:lnTo>
                <a:lnTo>
                  <a:pt x="1818589" y="637033"/>
                </a:lnTo>
                <a:lnTo>
                  <a:pt x="1775912" y="646554"/>
                </a:lnTo>
                <a:lnTo>
                  <a:pt x="1733094" y="655155"/>
                </a:lnTo>
                <a:lnTo>
                  <a:pt x="1690198" y="662855"/>
                </a:lnTo>
                <a:lnTo>
                  <a:pt x="1647291" y="669670"/>
                </a:lnTo>
                <a:lnTo>
                  <a:pt x="1604436" y="675621"/>
                </a:lnTo>
                <a:lnTo>
                  <a:pt x="1561699" y="680724"/>
                </a:lnTo>
                <a:lnTo>
                  <a:pt x="1519145" y="684998"/>
                </a:lnTo>
                <a:lnTo>
                  <a:pt x="1476839" y="688462"/>
                </a:lnTo>
                <a:lnTo>
                  <a:pt x="1434845" y="691133"/>
                </a:lnTo>
                <a:lnTo>
                  <a:pt x="1369313" y="693419"/>
                </a:lnTo>
                <a:lnTo>
                  <a:pt x="1302257" y="694943"/>
                </a:lnTo>
                <a:lnTo>
                  <a:pt x="1520795" y="694943"/>
                </a:lnTo>
                <a:lnTo>
                  <a:pt x="1563247" y="690723"/>
                </a:lnTo>
                <a:lnTo>
                  <a:pt x="1606235" y="685626"/>
                </a:lnTo>
                <a:lnTo>
                  <a:pt x="1649337" y="679668"/>
                </a:lnTo>
                <a:lnTo>
                  <a:pt x="1692487" y="672833"/>
                </a:lnTo>
                <a:lnTo>
                  <a:pt x="1735621" y="665101"/>
                </a:lnTo>
                <a:lnTo>
                  <a:pt x="1778674" y="656455"/>
                </a:lnTo>
                <a:lnTo>
                  <a:pt x="1821581" y="646876"/>
                </a:lnTo>
                <a:lnTo>
                  <a:pt x="1864278" y="636346"/>
                </a:lnTo>
                <a:lnTo>
                  <a:pt x="1906700" y="624846"/>
                </a:lnTo>
                <a:lnTo>
                  <a:pt x="1948781" y="612360"/>
                </a:lnTo>
                <a:lnTo>
                  <a:pt x="1990458" y="598867"/>
                </a:lnTo>
                <a:lnTo>
                  <a:pt x="2031665" y="584350"/>
                </a:lnTo>
                <a:lnTo>
                  <a:pt x="2072338" y="568792"/>
                </a:lnTo>
                <a:lnTo>
                  <a:pt x="2112413" y="552172"/>
                </a:lnTo>
                <a:lnTo>
                  <a:pt x="2151823" y="534474"/>
                </a:lnTo>
                <a:lnTo>
                  <a:pt x="2190505" y="515679"/>
                </a:lnTo>
                <a:lnTo>
                  <a:pt x="2228394" y="495769"/>
                </a:lnTo>
                <a:lnTo>
                  <a:pt x="2265425" y="474725"/>
                </a:lnTo>
                <a:lnTo>
                  <a:pt x="2306573" y="449579"/>
                </a:lnTo>
                <a:lnTo>
                  <a:pt x="2344673" y="422909"/>
                </a:lnTo>
                <a:lnTo>
                  <a:pt x="2381433" y="395269"/>
                </a:lnTo>
                <a:lnTo>
                  <a:pt x="2416863" y="365540"/>
                </a:lnTo>
                <a:lnTo>
                  <a:pt x="2450532" y="333743"/>
                </a:lnTo>
                <a:lnTo>
                  <a:pt x="2482010" y="299897"/>
                </a:lnTo>
                <a:lnTo>
                  <a:pt x="2510890" y="263987"/>
                </a:lnTo>
                <a:lnTo>
                  <a:pt x="2536667" y="226134"/>
                </a:lnTo>
                <a:lnTo>
                  <a:pt x="2558982" y="186256"/>
                </a:lnTo>
                <a:lnTo>
                  <a:pt x="2577382" y="144405"/>
                </a:lnTo>
                <a:lnTo>
                  <a:pt x="2591433" y="100601"/>
                </a:lnTo>
                <a:lnTo>
                  <a:pt x="2600705" y="54863"/>
                </a:lnTo>
                <a:lnTo>
                  <a:pt x="2604515" y="18287"/>
                </a:lnTo>
                <a:lnTo>
                  <a:pt x="2604515" y="761"/>
                </a:lnTo>
                <a:lnTo>
                  <a:pt x="259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9002" y="1354077"/>
            <a:ext cx="2604770" cy="4206240"/>
          </a:xfrm>
          <a:custGeom>
            <a:avLst/>
            <a:gdLst/>
            <a:ahLst/>
            <a:cxnLst/>
            <a:rect l="l" t="t" r="r" b="b"/>
            <a:pathLst>
              <a:path w="2604770" h="4206240">
                <a:moveTo>
                  <a:pt x="967520" y="4175759"/>
                </a:moveTo>
                <a:lnTo>
                  <a:pt x="884824" y="4175759"/>
                </a:lnTo>
                <a:lnTo>
                  <a:pt x="928759" y="4206239"/>
                </a:lnTo>
                <a:lnTo>
                  <a:pt x="1040147" y="4206239"/>
                </a:lnTo>
                <a:lnTo>
                  <a:pt x="967520" y="4175759"/>
                </a:lnTo>
                <a:close/>
              </a:path>
              <a:path w="2604770" h="4206240">
                <a:moveTo>
                  <a:pt x="1702132" y="4175759"/>
                </a:moveTo>
                <a:lnTo>
                  <a:pt x="1648349" y="4175759"/>
                </a:lnTo>
                <a:lnTo>
                  <a:pt x="1605527" y="4206239"/>
                </a:lnTo>
                <a:lnTo>
                  <a:pt x="1630305" y="4206239"/>
                </a:lnTo>
                <a:lnTo>
                  <a:pt x="1702132" y="4175759"/>
                </a:lnTo>
                <a:close/>
              </a:path>
              <a:path w="2604770" h="4206240">
                <a:moveTo>
                  <a:pt x="815928" y="4145279"/>
                </a:moveTo>
                <a:lnTo>
                  <a:pt x="754071" y="4145279"/>
                </a:lnTo>
                <a:lnTo>
                  <a:pt x="797429" y="4175759"/>
                </a:lnTo>
                <a:lnTo>
                  <a:pt x="892520" y="4175759"/>
                </a:lnTo>
                <a:lnTo>
                  <a:pt x="815928" y="4145279"/>
                </a:lnTo>
                <a:close/>
              </a:path>
              <a:path w="2604770" h="4206240">
                <a:moveTo>
                  <a:pt x="1776831" y="4175465"/>
                </a:moveTo>
                <a:lnTo>
                  <a:pt x="1776103" y="4175759"/>
                </a:lnTo>
                <a:lnTo>
                  <a:pt x="1776421" y="4175759"/>
                </a:lnTo>
                <a:lnTo>
                  <a:pt x="1776831" y="4175465"/>
                </a:lnTo>
                <a:close/>
              </a:path>
              <a:path w="2604770" h="4206240">
                <a:moveTo>
                  <a:pt x="1851427" y="4145279"/>
                </a:moveTo>
                <a:lnTo>
                  <a:pt x="1818823" y="4145279"/>
                </a:lnTo>
                <a:lnTo>
                  <a:pt x="1776831" y="4175465"/>
                </a:lnTo>
                <a:lnTo>
                  <a:pt x="1851427" y="4145279"/>
                </a:lnTo>
                <a:close/>
              </a:path>
              <a:path w="2604770" h="4206240">
                <a:moveTo>
                  <a:pt x="45649" y="548639"/>
                </a:moveTo>
                <a:lnTo>
                  <a:pt x="32785" y="548639"/>
                </a:lnTo>
                <a:lnTo>
                  <a:pt x="24717" y="579119"/>
                </a:lnTo>
                <a:lnTo>
                  <a:pt x="17672" y="609599"/>
                </a:lnTo>
                <a:lnTo>
                  <a:pt x="11702" y="609599"/>
                </a:lnTo>
                <a:lnTo>
                  <a:pt x="6857" y="640079"/>
                </a:lnTo>
                <a:lnTo>
                  <a:pt x="761" y="701039"/>
                </a:lnTo>
                <a:lnTo>
                  <a:pt x="0" y="731519"/>
                </a:lnTo>
                <a:lnTo>
                  <a:pt x="0" y="3505199"/>
                </a:lnTo>
                <a:lnTo>
                  <a:pt x="761" y="3535679"/>
                </a:lnTo>
                <a:lnTo>
                  <a:pt x="6857" y="3596639"/>
                </a:lnTo>
                <a:lnTo>
                  <a:pt x="12479" y="3627119"/>
                </a:lnTo>
                <a:lnTo>
                  <a:pt x="19400" y="3627119"/>
                </a:lnTo>
                <a:lnTo>
                  <a:pt x="27562" y="3657599"/>
                </a:lnTo>
                <a:lnTo>
                  <a:pt x="36905" y="3688079"/>
                </a:lnTo>
                <a:lnTo>
                  <a:pt x="47371" y="3718559"/>
                </a:lnTo>
                <a:lnTo>
                  <a:pt x="58899" y="3718559"/>
                </a:lnTo>
                <a:lnTo>
                  <a:pt x="71431" y="3749039"/>
                </a:lnTo>
                <a:lnTo>
                  <a:pt x="84907" y="3779519"/>
                </a:lnTo>
                <a:lnTo>
                  <a:pt x="99269" y="3779519"/>
                </a:lnTo>
                <a:lnTo>
                  <a:pt x="114456" y="3809999"/>
                </a:lnTo>
                <a:lnTo>
                  <a:pt x="130409" y="3809999"/>
                </a:lnTo>
                <a:lnTo>
                  <a:pt x="147070" y="3840479"/>
                </a:lnTo>
                <a:lnTo>
                  <a:pt x="164379" y="3870959"/>
                </a:lnTo>
                <a:lnTo>
                  <a:pt x="182276" y="3870959"/>
                </a:lnTo>
                <a:lnTo>
                  <a:pt x="200703" y="3901439"/>
                </a:lnTo>
                <a:lnTo>
                  <a:pt x="219600" y="3901439"/>
                </a:lnTo>
                <a:lnTo>
                  <a:pt x="238908" y="3931919"/>
                </a:lnTo>
                <a:lnTo>
                  <a:pt x="258567" y="3931919"/>
                </a:lnTo>
                <a:lnTo>
                  <a:pt x="278519" y="3962399"/>
                </a:lnTo>
                <a:lnTo>
                  <a:pt x="298703" y="3962399"/>
                </a:lnTo>
                <a:lnTo>
                  <a:pt x="339851" y="3992879"/>
                </a:lnTo>
                <a:lnTo>
                  <a:pt x="383285" y="4023359"/>
                </a:lnTo>
                <a:lnTo>
                  <a:pt x="422142" y="4023359"/>
                </a:lnTo>
                <a:lnTo>
                  <a:pt x="461704" y="4053839"/>
                </a:lnTo>
                <a:lnTo>
                  <a:pt x="501919" y="4084319"/>
                </a:lnTo>
                <a:lnTo>
                  <a:pt x="542737" y="4084319"/>
                </a:lnTo>
                <a:lnTo>
                  <a:pt x="584106" y="4114799"/>
                </a:lnTo>
                <a:lnTo>
                  <a:pt x="625976" y="4114799"/>
                </a:lnTo>
                <a:lnTo>
                  <a:pt x="668294" y="4145279"/>
                </a:lnTo>
                <a:lnTo>
                  <a:pt x="738527" y="4145279"/>
                </a:lnTo>
                <a:lnTo>
                  <a:pt x="584424" y="4084319"/>
                </a:lnTo>
                <a:lnTo>
                  <a:pt x="509286" y="4053839"/>
                </a:lnTo>
                <a:lnTo>
                  <a:pt x="436467" y="4023359"/>
                </a:lnTo>
                <a:lnTo>
                  <a:pt x="366749" y="3992879"/>
                </a:lnTo>
                <a:lnTo>
                  <a:pt x="300913" y="3962399"/>
                </a:lnTo>
                <a:lnTo>
                  <a:pt x="239743" y="3901439"/>
                </a:lnTo>
                <a:lnTo>
                  <a:pt x="184019" y="3870959"/>
                </a:lnTo>
                <a:lnTo>
                  <a:pt x="134525" y="3809999"/>
                </a:lnTo>
                <a:lnTo>
                  <a:pt x="92041" y="3749039"/>
                </a:lnTo>
                <a:lnTo>
                  <a:pt x="57351" y="3688079"/>
                </a:lnTo>
                <a:lnTo>
                  <a:pt x="31235" y="3627119"/>
                </a:lnTo>
                <a:lnTo>
                  <a:pt x="14477" y="3566159"/>
                </a:lnTo>
                <a:lnTo>
                  <a:pt x="12191" y="3566159"/>
                </a:lnTo>
                <a:lnTo>
                  <a:pt x="10667" y="3535679"/>
                </a:lnTo>
                <a:lnTo>
                  <a:pt x="10667" y="731519"/>
                </a:lnTo>
                <a:lnTo>
                  <a:pt x="12191" y="670559"/>
                </a:lnTo>
                <a:lnTo>
                  <a:pt x="14477" y="670559"/>
                </a:lnTo>
                <a:lnTo>
                  <a:pt x="17525" y="640079"/>
                </a:lnTo>
                <a:lnTo>
                  <a:pt x="22439" y="640079"/>
                </a:lnTo>
                <a:lnTo>
                  <a:pt x="28817" y="609599"/>
                </a:lnTo>
                <a:lnTo>
                  <a:pt x="36579" y="579119"/>
                </a:lnTo>
                <a:lnTo>
                  <a:pt x="45649" y="548639"/>
                </a:lnTo>
                <a:close/>
              </a:path>
              <a:path w="2604770" h="4206240">
                <a:moveTo>
                  <a:pt x="2350044" y="3931919"/>
                </a:moveTo>
                <a:lnTo>
                  <a:pt x="2338577" y="3931919"/>
                </a:lnTo>
                <a:lnTo>
                  <a:pt x="2300477" y="3962399"/>
                </a:lnTo>
                <a:lnTo>
                  <a:pt x="2260091" y="3992879"/>
                </a:lnTo>
                <a:lnTo>
                  <a:pt x="2222749" y="3992879"/>
                </a:lnTo>
                <a:lnTo>
                  <a:pt x="2184710" y="4023359"/>
                </a:lnTo>
                <a:lnTo>
                  <a:pt x="2146022" y="4053839"/>
                </a:lnTo>
                <a:lnTo>
                  <a:pt x="2106732" y="4053839"/>
                </a:lnTo>
                <a:lnTo>
                  <a:pt x="2066887" y="4084319"/>
                </a:lnTo>
                <a:lnTo>
                  <a:pt x="2026535" y="4084319"/>
                </a:lnTo>
                <a:lnTo>
                  <a:pt x="1985724" y="4114799"/>
                </a:lnTo>
                <a:lnTo>
                  <a:pt x="1944499" y="4114799"/>
                </a:lnTo>
                <a:lnTo>
                  <a:pt x="1902909" y="4145279"/>
                </a:lnTo>
                <a:lnTo>
                  <a:pt x="1927312" y="4145279"/>
                </a:lnTo>
                <a:lnTo>
                  <a:pt x="2077594" y="4084319"/>
                </a:lnTo>
                <a:lnTo>
                  <a:pt x="2150409" y="4053839"/>
                </a:lnTo>
                <a:lnTo>
                  <a:pt x="2220617" y="4023359"/>
                </a:lnTo>
                <a:lnTo>
                  <a:pt x="2287426" y="3992879"/>
                </a:lnTo>
                <a:lnTo>
                  <a:pt x="2350044" y="3931919"/>
                </a:lnTo>
                <a:close/>
              </a:path>
              <a:path w="2604770" h="4206240">
                <a:moveTo>
                  <a:pt x="2359552" y="3926891"/>
                </a:moveTo>
                <a:lnTo>
                  <a:pt x="2350044" y="3931919"/>
                </a:lnTo>
                <a:lnTo>
                  <a:pt x="2356614" y="3931919"/>
                </a:lnTo>
                <a:lnTo>
                  <a:pt x="2359552" y="3926891"/>
                </a:lnTo>
                <a:close/>
              </a:path>
              <a:path w="2604770" h="4206240">
                <a:moveTo>
                  <a:pt x="2523804" y="3749039"/>
                </a:moveTo>
                <a:lnTo>
                  <a:pt x="2515159" y="3749039"/>
                </a:lnTo>
                <a:lnTo>
                  <a:pt x="2501962" y="3779519"/>
                </a:lnTo>
                <a:lnTo>
                  <a:pt x="2488019" y="3779519"/>
                </a:lnTo>
                <a:lnTo>
                  <a:pt x="2473388" y="3809999"/>
                </a:lnTo>
                <a:lnTo>
                  <a:pt x="2458129" y="3840479"/>
                </a:lnTo>
                <a:lnTo>
                  <a:pt x="2442298" y="3840479"/>
                </a:lnTo>
                <a:lnTo>
                  <a:pt x="2425955" y="3870959"/>
                </a:lnTo>
                <a:lnTo>
                  <a:pt x="2409156" y="3870959"/>
                </a:lnTo>
                <a:lnTo>
                  <a:pt x="2391961" y="3901439"/>
                </a:lnTo>
                <a:lnTo>
                  <a:pt x="2374428" y="3901439"/>
                </a:lnTo>
                <a:lnTo>
                  <a:pt x="2359552" y="3926891"/>
                </a:lnTo>
                <a:lnTo>
                  <a:pt x="2407680" y="3901439"/>
                </a:lnTo>
                <a:lnTo>
                  <a:pt x="2459541" y="3840479"/>
                </a:lnTo>
                <a:lnTo>
                  <a:pt x="2504836" y="3779519"/>
                </a:lnTo>
                <a:lnTo>
                  <a:pt x="2523804" y="3749039"/>
                </a:lnTo>
                <a:close/>
              </a:path>
              <a:path w="2604770" h="4206240">
                <a:moveTo>
                  <a:pt x="2533367" y="3733674"/>
                </a:moveTo>
                <a:lnTo>
                  <a:pt x="2523804" y="3749039"/>
                </a:lnTo>
                <a:lnTo>
                  <a:pt x="2527553" y="3749039"/>
                </a:lnTo>
                <a:lnTo>
                  <a:pt x="2533367" y="3733674"/>
                </a:lnTo>
                <a:close/>
              </a:path>
              <a:path w="2604770" h="4206240">
                <a:moveTo>
                  <a:pt x="2557666" y="3688079"/>
                </a:moveTo>
                <a:lnTo>
                  <a:pt x="2549698" y="3688079"/>
                </a:lnTo>
                <a:lnTo>
                  <a:pt x="2539085" y="3718559"/>
                </a:lnTo>
                <a:lnTo>
                  <a:pt x="2533367" y="3733674"/>
                </a:lnTo>
                <a:lnTo>
                  <a:pt x="2542773" y="3718559"/>
                </a:lnTo>
                <a:lnTo>
                  <a:pt x="2557666" y="3688079"/>
                </a:lnTo>
                <a:close/>
              </a:path>
              <a:path w="2604770" h="4206240">
                <a:moveTo>
                  <a:pt x="2561608" y="3680013"/>
                </a:moveTo>
                <a:lnTo>
                  <a:pt x="2557666" y="3688079"/>
                </a:lnTo>
                <a:lnTo>
                  <a:pt x="2559332" y="3688079"/>
                </a:lnTo>
                <a:lnTo>
                  <a:pt x="2561608" y="3680013"/>
                </a:lnTo>
                <a:close/>
              </a:path>
              <a:path w="2604770" h="4206240">
                <a:moveTo>
                  <a:pt x="2394741" y="341076"/>
                </a:moveTo>
                <a:lnTo>
                  <a:pt x="2407849" y="365759"/>
                </a:lnTo>
                <a:lnTo>
                  <a:pt x="2423669" y="365759"/>
                </a:lnTo>
                <a:lnTo>
                  <a:pt x="2439076" y="396239"/>
                </a:lnTo>
                <a:lnTo>
                  <a:pt x="2454027" y="396239"/>
                </a:lnTo>
                <a:lnTo>
                  <a:pt x="2468476" y="426719"/>
                </a:lnTo>
                <a:lnTo>
                  <a:pt x="2482379" y="426719"/>
                </a:lnTo>
                <a:lnTo>
                  <a:pt x="2495691" y="457199"/>
                </a:lnTo>
                <a:lnTo>
                  <a:pt x="2508368" y="457199"/>
                </a:lnTo>
                <a:lnTo>
                  <a:pt x="2520364" y="487679"/>
                </a:lnTo>
                <a:lnTo>
                  <a:pt x="2531636" y="518159"/>
                </a:lnTo>
                <a:lnTo>
                  <a:pt x="2542138" y="518159"/>
                </a:lnTo>
                <a:lnTo>
                  <a:pt x="2551825" y="548639"/>
                </a:lnTo>
                <a:lnTo>
                  <a:pt x="2560654" y="548639"/>
                </a:lnTo>
                <a:lnTo>
                  <a:pt x="2568579" y="579119"/>
                </a:lnTo>
                <a:lnTo>
                  <a:pt x="2575556" y="609599"/>
                </a:lnTo>
                <a:lnTo>
                  <a:pt x="2581539" y="609599"/>
                </a:lnTo>
                <a:lnTo>
                  <a:pt x="2586485" y="640079"/>
                </a:lnTo>
                <a:lnTo>
                  <a:pt x="2590349" y="670559"/>
                </a:lnTo>
                <a:lnTo>
                  <a:pt x="2593085" y="670559"/>
                </a:lnTo>
                <a:lnTo>
                  <a:pt x="2594609" y="731519"/>
                </a:lnTo>
                <a:lnTo>
                  <a:pt x="2594609" y="3505199"/>
                </a:lnTo>
                <a:lnTo>
                  <a:pt x="2593085" y="3566159"/>
                </a:lnTo>
                <a:lnTo>
                  <a:pt x="2590799" y="3566159"/>
                </a:lnTo>
                <a:lnTo>
                  <a:pt x="2586927" y="3596639"/>
                </a:lnTo>
                <a:lnTo>
                  <a:pt x="2581786" y="3627119"/>
                </a:lnTo>
                <a:lnTo>
                  <a:pt x="2575434" y="3627119"/>
                </a:lnTo>
                <a:lnTo>
                  <a:pt x="2567930" y="3657599"/>
                </a:lnTo>
                <a:lnTo>
                  <a:pt x="2561608" y="3680013"/>
                </a:lnTo>
                <a:lnTo>
                  <a:pt x="2572560" y="3657599"/>
                </a:lnTo>
                <a:lnTo>
                  <a:pt x="2593404" y="3596639"/>
                </a:lnTo>
                <a:lnTo>
                  <a:pt x="2604515" y="3535679"/>
                </a:lnTo>
                <a:lnTo>
                  <a:pt x="2604515" y="701039"/>
                </a:lnTo>
                <a:lnTo>
                  <a:pt x="2588506" y="609599"/>
                </a:lnTo>
                <a:lnTo>
                  <a:pt x="2564131" y="548639"/>
                </a:lnTo>
                <a:lnTo>
                  <a:pt x="2530687" y="487679"/>
                </a:lnTo>
                <a:lnTo>
                  <a:pt x="2488995" y="426719"/>
                </a:lnTo>
                <a:lnTo>
                  <a:pt x="2439873" y="365759"/>
                </a:lnTo>
                <a:lnTo>
                  <a:pt x="2394741" y="341076"/>
                </a:lnTo>
                <a:close/>
              </a:path>
              <a:path w="2604770" h="4206240">
                <a:moveTo>
                  <a:pt x="123146" y="426719"/>
                </a:moveTo>
                <a:lnTo>
                  <a:pt x="113678" y="426719"/>
                </a:lnTo>
                <a:lnTo>
                  <a:pt x="99860" y="457199"/>
                </a:lnTo>
                <a:lnTo>
                  <a:pt x="86711" y="457199"/>
                </a:lnTo>
                <a:lnTo>
                  <a:pt x="74283" y="487679"/>
                </a:lnTo>
                <a:lnTo>
                  <a:pt x="62625" y="518159"/>
                </a:lnTo>
                <a:lnTo>
                  <a:pt x="51789" y="518159"/>
                </a:lnTo>
                <a:lnTo>
                  <a:pt x="41826" y="548639"/>
                </a:lnTo>
                <a:lnTo>
                  <a:pt x="55948" y="548639"/>
                </a:lnTo>
                <a:lnTo>
                  <a:pt x="67399" y="518159"/>
                </a:lnTo>
                <a:lnTo>
                  <a:pt x="79922" y="487679"/>
                </a:lnTo>
                <a:lnTo>
                  <a:pt x="93439" y="487679"/>
                </a:lnTo>
                <a:lnTo>
                  <a:pt x="107874" y="457199"/>
                </a:lnTo>
                <a:lnTo>
                  <a:pt x="123146" y="426719"/>
                </a:lnTo>
                <a:close/>
              </a:path>
              <a:path w="2604770" h="4206240">
                <a:moveTo>
                  <a:pt x="155895" y="396239"/>
                </a:moveTo>
                <a:lnTo>
                  <a:pt x="143122" y="396239"/>
                </a:lnTo>
                <a:lnTo>
                  <a:pt x="128116" y="426719"/>
                </a:lnTo>
                <a:lnTo>
                  <a:pt x="139179" y="426719"/>
                </a:lnTo>
                <a:lnTo>
                  <a:pt x="155895" y="396239"/>
                </a:lnTo>
                <a:close/>
              </a:path>
              <a:path w="2604770" h="4206240">
                <a:moveTo>
                  <a:pt x="191059" y="365759"/>
                </a:moveTo>
                <a:lnTo>
                  <a:pt x="174638" y="365759"/>
                </a:lnTo>
                <a:lnTo>
                  <a:pt x="158646" y="396239"/>
                </a:lnTo>
                <a:lnTo>
                  <a:pt x="173214" y="396239"/>
                </a:lnTo>
                <a:lnTo>
                  <a:pt x="191059" y="365759"/>
                </a:lnTo>
                <a:close/>
              </a:path>
              <a:path w="2604770" h="4206240">
                <a:moveTo>
                  <a:pt x="209352" y="335279"/>
                </a:moveTo>
                <a:lnTo>
                  <a:pt x="207823" y="335279"/>
                </a:lnTo>
                <a:lnTo>
                  <a:pt x="191047" y="365759"/>
                </a:lnTo>
                <a:lnTo>
                  <a:pt x="209352" y="335279"/>
                </a:lnTo>
                <a:close/>
              </a:path>
              <a:path w="2604770" h="4206240">
                <a:moveTo>
                  <a:pt x="2391663" y="335279"/>
                </a:moveTo>
                <a:lnTo>
                  <a:pt x="2384143" y="335279"/>
                </a:lnTo>
                <a:lnTo>
                  <a:pt x="2394741" y="341076"/>
                </a:lnTo>
                <a:lnTo>
                  <a:pt x="2391663" y="335279"/>
                </a:lnTo>
                <a:close/>
              </a:path>
              <a:path w="2604770" h="4206240">
                <a:moveTo>
                  <a:pt x="246969" y="304799"/>
                </a:moveTo>
                <a:lnTo>
                  <a:pt x="242270" y="304799"/>
                </a:lnTo>
                <a:lnTo>
                  <a:pt x="224914" y="335279"/>
                </a:lnTo>
                <a:lnTo>
                  <a:pt x="228015" y="335279"/>
                </a:lnTo>
                <a:lnTo>
                  <a:pt x="246969" y="304799"/>
                </a:lnTo>
                <a:close/>
              </a:path>
              <a:path w="2604770" h="4206240">
                <a:moveTo>
                  <a:pt x="2276089" y="252986"/>
                </a:moveTo>
                <a:lnTo>
                  <a:pt x="2300477" y="274319"/>
                </a:lnTo>
                <a:lnTo>
                  <a:pt x="2339339" y="304799"/>
                </a:lnTo>
                <a:lnTo>
                  <a:pt x="2375153" y="335279"/>
                </a:lnTo>
                <a:lnTo>
                  <a:pt x="2384143" y="335279"/>
                </a:lnTo>
                <a:lnTo>
                  <a:pt x="2322624" y="274319"/>
                </a:lnTo>
                <a:lnTo>
                  <a:pt x="2276089" y="252986"/>
                </a:lnTo>
                <a:close/>
              </a:path>
              <a:path w="2604770" h="4206240">
                <a:moveTo>
                  <a:pt x="547176" y="152399"/>
                </a:moveTo>
                <a:lnTo>
                  <a:pt x="493733" y="152399"/>
                </a:lnTo>
                <a:lnTo>
                  <a:pt x="454247" y="182879"/>
                </a:lnTo>
                <a:lnTo>
                  <a:pt x="415403" y="213359"/>
                </a:lnTo>
                <a:lnTo>
                  <a:pt x="377253" y="213359"/>
                </a:lnTo>
                <a:lnTo>
                  <a:pt x="339851" y="243839"/>
                </a:lnTo>
                <a:lnTo>
                  <a:pt x="298703" y="274319"/>
                </a:lnTo>
                <a:lnTo>
                  <a:pt x="259841" y="304799"/>
                </a:lnTo>
                <a:lnTo>
                  <a:pt x="285440" y="304799"/>
                </a:lnTo>
                <a:lnTo>
                  <a:pt x="304799" y="274319"/>
                </a:lnTo>
                <a:lnTo>
                  <a:pt x="345185" y="243839"/>
                </a:lnTo>
                <a:lnTo>
                  <a:pt x="387857" y="243839"/>
                </a:lnTo>
                <a:lnTo>
                  <a:pt x="426814" y="213359"/>
                </a:lnTo>
                <a:lnTo>
                  <a:pt x="466380" y="182879"/>
                </a:lnTo>
                <a:lnTo>
                  <a:pt x="506514" y="182879"/>
                </a:lnTo>
                <a:lnTo>
                  <a:pt x="547176" y="152399"/>
                </a:lnTo>
                <a:close/>
              </a:path>
              <a:path w="2604770" h="4206240">
                <a:moveTo>
                  <a:pt x="2265632" y="243839"/>
                </a:moveTo>
                <a:lnTo>
                  <a:pt x="2256137" y="243839"/>
                </a:lnTo>
                <a:lnTo>
                  <a:pt x="2276089" y="252986"/>
                </a:lnTo>
                <a:lnTo>
                  <a:pt x="2265632" y="243839"/>
                </a:lnTo>
                <a:close/>
              </a:path>
              <a:path w="2604770" h="4206240">
                <a:moveTo>
                  <a:pt x="2201029" y="220059"/>
                </a:moveTo>
                <a:lnTo>
                  <a:pt x="2229758" y="243839"/>
                </a:lnTo>
                <a:lnTo>
                  <a:pt x="2256137" y="243839"/>
                </a:lnTo>
                <a:lnTo>
                  <a:pt x="2201029" y="220059"/>
                </a:lnTo>
                <a:close/>
              </a:path>
              <a:path w="2604770" h="4206240">
                <a:moveTo>
                  <a:pt x="2155243" y="182879"/>
                </a:moveTo>
                <a:lnTo>
                  <a:pt x="2148521" y="182879"/>
                </a:lnTo>
                <a:lnTo>
                  <a:pt x="2185502" y="213359"/>
                </a:lnTo>
                <a:lnTo>
                  <a:pt x="2201029" y="220059"/>
                </a:lnTo>
                <a:lnTo>
                  <a:pt x="2192935" y="213359"/>
                </a:lnTo>
                <a:lnTo>
                  <a:pt x="2155243" y="182879"/>
                </a:lnTo>
                <a:close/>
              </a:path>
              <a:path w="2604770" h="4206240">
                <a:moveTo>
                  <a:pt x="2035069" y="121919"/>
                </a:moveTo>
                <a:lnTo>
                  <a:pt x="1997397" y="121919"/>
                </a:lnTo>
                <a:lnTo>
                  <a:pt x="2037759" y="152399"/>
                </a:lnTo>
                <a:lnTo>
                  <a:pt x="2077575" y="152399"/>
                </a:lnTo>
                <a:lnTo>
                  <a:pt x="2116763" y="182879"/>
                </a:lnTo>
                <a:lnTo>
                  <a:pt x="2148521" y="182879"/>
                </a:lnTo>
                <a:lnTo>
                  <a:pt x="2111540" y="152399"/>
                </a:lnTo>
                <a:lnTo>
                  <a:pt x="2035069" y="121919"/>
                </a:lnTo>
                <a:close/>
              </a:path>
              <a:path w="2604770" h="4206240">
                <a:moveTo>
                  <a:pt x="629917" y="121919"/>
                </a:moveTo>
                <a:lnTo>
                  <a:pt x="574420" y="121919"/>
                </a:lnTo>
                <a:lnTo>
                  <a:pt x="533809" y="152399"/>
                </a:lnTo>
                <a:lnTo>
                  <a:pt x="588324" y="152399"/>
                </a:lnTo>
                <a:lnTo>
                  <a:pt x="629917" y="121919"/>
                </a:lnTo>
                <a:close/>
              </a:path>
              <a:path w="2604770" h="4206240">
                <a:moveTo>
                  <a:pt x="714275" y="91439"/>
                </a:moveTo>
                <a:lnTo>
                  <a:pt x="657040" y="91439"/>
                </a:lnTo>
                <a:lnTo>
                  <a:pt x="615515" y="121919"/>
                </a:lnTo>
                <a:lnTo>
                  <a:pt x="671915" y="121919"/>
                </a:lnTo>
                <a:lnTo>
                  <a:pt x="714275" y="91439"/>
                </a:lnTo>
                <a:close/>
              </a:path>
              <a:path w="2604770" h="4206240">
                <a:moveTo>
                  <a:pt x="1798812" y="60959"/>
                </a:moveTo>
                <a:lnTo>
                  <a:pt x="1790188" y="60959"/>
                </a:lnTo>
                <a:lnTo>
                  <a:pt x="1832082" y="91439"/>
                </a:lnTo>
                <a:lnTo>
                  <a:pt x="1873829" y="91439"/>
                </a:lnTo>
                <a:lnTo>
                  <a:pt x="1915351" y="121919"/>
                </a:lnTo>
                <a:lnTo>
                  <a:pt x="1956911" y="121919"/>
                </a:lnTo>
                <a:lnTo>
                  <a:pt x="1798812" y="60959"/>
                </a:lnTo>
                <a:close/>
              </a:path>
              <a:path w="2604770" h="4206240">
                <a:moveTo>
                  <a:pt x="843123" y="60959"/>
                </a:moveTo>
                <a:lnTo>
                  <a:pt x="783669" y="60959"/>
                </a:lnTo>
                <a:lnTo>
                  <a:pt x="741170" y="91439"/>
                </a:lnTo>
                <a:lnTo>
                  <a:pt x="799920" y="91439"/>
                </a:lnTo>
                <a:lnTo>
                  <a:pt x="843123" y="60959"/>
                </a:lnTo>
                <a:close/>
              </a:path>
              <a:path w="2604770" h="4206240">
                <a:moveTo>
                  <a:pt x="1017512" y="30479"/>
                </a:moveTo>
                <a:lnTo>
                  <a:pt x="955327" y="30479"/>
                </a:lnTo>
                <a:lnTo>
                  <a:pt x="912269" y="60959"/>
                </a:lnTo>
                <a:lnTo>
                  <a:pt x="973760" y="60959"/>
                </a:lnTo>
                <a:lnTo>
                  <a:pt x="1017512" y="30479"/>
                </a:lnTo>
                <a:close/>
              </a:path>
              <a:path w="2604770" h="4206240">
                <a:moveTo>
                  <a:pt x="1643806" y="30479"/>
                </a:moveTo>
                <a:lnTo>
                  <a:pt x="1581354" y="30479"/>
                </a:lnTo>
                <a:lnTo>
                  <a:pt x="1622769" y="60959"/>
                </a:lnTo>
                <a:lnTo>
                  <a:pt x="1720513" y="60959"/>
                </a:lnTo>
                <a:lnTo>
                  <a:pt x="1643806" y="30479"/>
                </a:lnTo>
                <a:close/>
              </a:path>
              <a:path w="2604770" h="4206240">
                <a:moveTo>
                  <a:pt x="1302257" y="0"/>
                </a:moveTo>
                <a:lnTo>
                  <a:pt x="1235963" y="30479"/>
                </a:lnTo>
                <a:lnTo>
                  <a:pt x="1369313" y="30479"/>
                </a:lnTo>
                <a:lnTo>
                  <a:pt x="130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47194" y="4814787"/>
            <a:ext cx="5155565" cy="843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4155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Ajax-call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Http</a:t>
            </a:r>
            <a:endParaRPr sz="215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9478" y="2847041"/>
            <a:ext cx="2322830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66000"/>
              </a:lnSpc>
            </a:pP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ebserve</a:t>
            </a:r>
            <a:r>
              <a:rPr sz="2600" spc="-1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met AP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72927" y="3224031"/>
            <a:ext cx="401320" cy="783590"/>
          </a:xfrm>
          <a:custGeom>
            <a:avLst/>
            <a:gdLst/>
            <a:ahLst/>
            <a:cxnLst/>
            <a:rect l="l" t="t" r="r" b="b"/>
            <a:pathLst>
              <a:path w="401319" h="783589">
                <a:moveTo>
                  <a:pt x="400811" y="582929"/>
                </a:moveTo>
                <a:lnTo>
                  <a:pt x="0" y="582929"/>
                </a:lnTo>
                <a:lnTo>
                  <a:pt x="200405" y="783335"/>
                </a:lnTo>
                <a:lnTo>
                  <a:pt x="400811" y="582929"/>
                </a:lnTo>
                <a:close/>
              </a:path>
              <a:path w="401319" h="783589">
                <a:moveTo>
                  <a:pt x="300989" y="0"/>
                </a:moveTo>
                <a:lnTo>
                  <a:pt x="99821" y="0"/>
                </a:lnTo>
                <a:lnTo>
                  <a:pt x="99821" y="582929"/>
                </a:lnTo>
                <a:lnTo>
                  <a:pt x="300989" y="582929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0735" y="3218697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929"/>
                </a:moveTo>
                <a:lnTo>
                  <a:pt x="0" y="582929"/>
                </a:lnTo>
                <a:lnTo>
                  <a:pt x="212597" y="795527"/>
                </a:lnTo>
                <a:lnTo>
                  <a:pt x="223304" y="784859"/>
                </a:lnTo>
                <a:lnTo>
                  <a:pt x="208787" y="784859"/>
                </a:lnTo>
                <a:lnTo>
                  <a:pt x="212605" y="781057"/>
                </a:lnTo>
                <a:lnTo>
                  <a:pt x="24383" y="592835"/>
                </a:lnTo>
                <a:lnTo>
                  <a:pt x="12191" y="592835"/>
                </a:lnTo>
                <a:lnTo>
                  <a:pt x="16001" y="584453"/>
                </a:lnTo>
                <a:lnTo>
                  <a:pt x="107441" y="584453"/>
                </a:lnTo>
                <a:lnTo>
                  <a:pt x="107441" y="582929"/>
                </a:lnTo>
                <a:close/>
              </a:path>
              <a:path w="426085" h="795654">
                <a:moveTo>
                  <a:pt x="212605" y="781057"/>
                </a:moveTo>
                <a:lnTo>
                  <a:pt x="208787" y="784859"/>
                </a:lnTo>
                <a:lnTo>
                  <a:pt x="216407" y="784859"/>
                </a:lnTo>
                <a:lnTo>
                  <a:pt x="212605" y="781057"/>
                </a:lnTo>
                <a:close/>
              </a:path>
              <a:path w="426085" h="795654">
                <a:moveTo>
                  <a:pt x="409955" y="584453"/>
                </a:moveTo>
                <a:lnTo>
                  <a:pt x="212605" y="781057"/>
                </a:lnTo>
                <a:lnTo>
                  <a:pt x="216407" y="784859"/>
                </a:lnTo>
                <a:lnTo>
                  <a:pt x="223304" y="784859"/>
                </a:lnTo>
                <a:lnTo>
                  <a:pt x="416016" y="592835"/>
                </a:lnTo>
                <a:lnTo>
                  <a:pt x="413003" y="592835"/>
                </a:lnTo>
                <a:lnTo>
                  <a:pt x="409955" y="584453"/>
                </a:lnTo>
                <a:close/>
              </a:path>
              <a:path w="426085" h="795654">
                <a:moveTo>
                  <a:pt x="16001" y="584453"/>
                </a:moveTo>
                <a:lnTo>
                  <a:pt x="12191" y="592835"/>
                </a:lnTo>
                <a:lnTo>
                  <a:pt x="24383" y="592835"/>
                </a:lnTo>
                <a:lnTo>
                  <a:pt x="16001" y="584453"/>
                </a:lnTo>
                <a:close/>
              </a:path>
              <a:path w="426085" h="795654">
                <a:moveTo>
                  <a:pt x="107441" y="584453"/>
                </a:moveTo>
                <a:lnTo>
                  <a:pt x="16001" y="584453"/>
                </a:lnTo>
                <a:lnTo>
                  <a:pt x="24383" y="592835"/>
                </a:lnTo>
                <a:lnTo>
                  <a:pt x="117347" y="592835"/>
                </a:lnTo>
                <a:lnTo>
                  <a:pt x="117347" y="588263"/>
                </a:lnTo>
                <a:lnTo>
                  <a:pt x="107441" y="588263"/>
                </a:lnTo>
                <a:lnTo>
                  <a:pt x="107441" y="58445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307847" y="592835"/>
                </a:lnTo>
                <a:lnTo>
                  <a:pt x="401542" y="592835"/>
                </a:lnTo>
                <a:lnTo>
                  <a:pt x="406131" y="588263"/>
                </a:lnTo>
                <a:lnTo>
                  <a:pt x="318515" y="588263"/>
                </a:lnTo>
                <a:lnTo>
                  <a:pt x="313181" y="582929"/>
                </a:lnTo>
                <a:lnTo>
                  <a:pt x="318515" y="582929"/>
                </a:lnTo>
                <a:lnTo>
                  <a:pt x="318515" y="10667"/>
                </a:lnTo>
                <a:lnTo>
                  <a:pt x="313181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424428" y="584453"/>
                </a:moveTo>
                <a:lnTo>
                  <a:pt x="409955" y="584453"/>
                </a:lnTo>
                <a:lnTo>
                  <a:pt x="413003" y="592835"/>
                </a:lnTo>
                <a:lnTo>
                  <a:pt x="416016" y="592835"/>
                </a:lnTo>
                <a:lnTo>
                  <a:pt x="424428" y="584453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8263"/>
                </a:lnTo>
                <a:lnTo>
                  <a:pt x="112013" y="582929"/>
                </a:lnTo>
                <a:lnTo>
                  <a:pt x="117347" y="582929"/>
                </a:lnTo>
                <a:lnTo>
                  <a:pt x="117347" y="10667"/>
                </a:lnTo>
                <a:lnTo>
                  <a:pt x="112013" y="10667"/>
                </a:lnTo>
                <a:lnTo>
                  <a:pt x="117347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4">
                <a:moveTo>
                  <a:pt x="117347" y="582929"/>
                </a:moveTo>
                <a:lnTo>
                  <a:pt x="112013" y="582929"/>
                </a:lnTo>
                <a:lnTo>
                  <a:pt x="107441" y="588263"/>
                </a:lnTo>
                <a:lnTo>
                  <a:pt x="117347" y="588263"/>
                </a:lnTo>
                <a:lnTo>
                  <a:pt x="117347" y="582929"/>
                </a:lnTo>
                <a:close/>
              </a:path>
              <a:path w="426085" h="795654">
                <a:moveTo>
                  <a:pt x="318515" y="582929"/>
                </a:moveTo>
                <a:lnTo>
                  <a:pt x="313181" y="582929"/>
                </a:lnTo>
                <a:lnTo>
                  <a:pt x="318515" y="588263"/>
                </a:lnTo>
                <a:lnTo>
                  <a:pt x="318515" y="582929"/>
                </a:lnTo>
                <a:close/>
              </a:path>
              <a:path w="426085" h="795654">
                <a:moveTo>
                  <a:pt x="425957" y="582929"/>
                </a:moveTo>
                <a:lnTo>
                  <a:pt x="318515" y="582929"/>
                </a:lnTo>
                <a:lnTo>
                  <a:pt x="318515" y="588263"/>
                </a:lnTo>
                <a:lnTo>
                  <a:pt x="406131" y="588263"/>
                </a:lnTo>
                <a:lnTo>
                  <a:pt x="409955" y="584453"/>
                </a:lnTo>
                <a:lnTo>
                  <a:pt x="424428" y="584453"/>
                </a:lnTo>
                <a:lnTo>
                  <a:pt x="425957" y="582929"/>
                </a:lnTo>
                <a:close/>
              </a:path>
              <a:path w="426085" h="795654">
                <a:moveTo>
                  <a:pt x="117347" y="5333"/>
                </a:moveTo>
                <a:lnTo>
                  <a:pt x="112013" y="10667"/>
                </a:lnTo>
                <a:lnTo>
                  <a:pt x="117347" y="10667"/>
                </a:lnTo>
                <a:lnTo>
                  <a:pt x="117347" y="533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117347" y="5333"/>
                </a:lnTo>
                <a:lnTo>
                  <a:pt x="117347" y="10667"/>
                </a:lnTo>
                <a:lnTo>
                  <a:pt x="307847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318515" y="5333"/>
                </a:moveTo>
                <a:lnTo>
                  <a:pt x="307847" y="5333"/>
                </a:lnTo>
                <a:lnTo>
                  <a:pt x="313181" y="10667"/>
                </a:lnTo>
                <a:lnTo>
                  <a:pt x="318515" y="10667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8731" y="4473711"/>
            <a:ext cx="401955" cy="783590"/>
          </a:xfrm>
          <a:custGeom>
            <a:avLst/>
            <a:gdLst/>
            <a:ahLst/>
            <a:cxnLst/>
            <a:rect l="l" t="t" r="r" b="b"/>
            <a:pathLst>
              <a:path w="401955" h="783589">
                <a:moveTo>
                  <a:pt x="401573" y="582923"/>
                </a:moveTo>
                <a:lnTo>
                  <a:pt x="0" y="582923"/>
                </a:lnTo>
                <a:lnTo>
                  <a:pt x="201167" y="783329"/>
                </a:lnTo>
                <a:lnTo>
                  <a:pt x="401573" y="582923"/>
                </a:lnTo>
                <a:close/>
              </a:path>
              <a:path w="401955" h="783589">
                <a:moveTo>
                  <a:pt x="300989" y="0"/>
                </a:moveTo>
                <a:lnTo>
                  <a:pt x="100583" y="0"/>
                </a:lnTo>
                <a:lnTo>
                  <a:pt x="100583" y="582923"/>
                </a:lnTo>
                <a:lnTo>
                  <a:pt x="300989" y="58292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6539" y="4469139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161"/>
                </a:moveTo>
                <a:lnTo>
                  <a:pt x="0" y="582161"/>
                </a:lnTo>
                <a:lnTo>
                  <a:pt x="213359" y="795521"/>
                </a:lnTo>
                <a:lnTo>
                  <a:pt x="224749" y="784091"/>
                </a:lnTo>
                <a:lnTo>
                  <a:pt x="209549" y="784091"/>
                </a:lnTo>
                <a:lnTo>
                  <a:pt x="212978" y="780662"/>
                </a:lnTo>
                <a:lnTo>
                  <a:pt x="24383" y="592067"/>
                </a:lnTo>
                <a:lnTo>
                  <a:pt x="12191" y="592067"/>
                </a:lnTo>
                <a:lnTo>
                  <a:pt x="16001" y="583685"/>
                </a:lnTo>
                <a:lnTo>
                  <a:pt x="107441" y="583685"/>
                </a:lnTo>
                <a:lnTo>
                  <a:pt x="107441" y="582161"/>
                </a:lnTo>
                <a:close/>
              </a:path>
              <a:path w="426085" h="795654">
                <a:moveTo>
                  <a:pt x="212978" y="780662"/>
                </a:moveTo>
                <a:lnTo>
                  <a:pt x="209549" y="784091"/>
                </a:lnTo>
                <a:lnTo>
                  <a:pt x="216407" y="784091"/>
                </a:lnTo>
                <a:lnTo>
                  <a:pt x="212978" y="780662"/>
                </a:lnTo>
                <a:close/>
              </a:path>
              <a:path w="426085" h="795654">
                <a:moveTo>
                  <a:pt x="409955" y="583685"/>
                </a:moveTo>
                <a:lnTo>
                  <a:pt x="212978" y="780662"/>
                </a:lnTo>
                <a:lnTo>
                  <a:pt x="216407" y="784091"/>
                </a:lnTo>
                <a:lnTo>
                  <a:pt x="224749" y="784091"/>
                </a:lnTo>
                <a:lnTo>
                  <a:pt x="416087" y="592067"/>
                </a:lnTo>
                <a:lnTo>
                  <a:pt x="413765" y="592067"/>
                </a:lnTo>
                <a:lnTo>
                  <a:pt x="409955" y="583685"/>
                </a:lnTo>
                <a:close/>
              </a:path>
              <a:path w="426085" h="795654">
                <a:moveTo>
                  <a:pt x="16001" y="583685"/>
                </a:moveTo>
                <a:lnTo>
                  <a:pt x="12191" y="592067"/>
                </a:lnTo>
                <a:lnTo>
                  <a:pt x="24383" y="592067"/>
                </a:lnTo>
                <a:lnTo>
                  <a:pt x="16001" y="583685"/>
                </a:lnTo>
                <a:close/>
              </a:path>
              <a:path w="426085" h="795654">
                <a:moveTo>
                  <a:pt x="107441" y="583685"/>
                </a:moveTo>
                <a:lnTo>
                  <a:pt x="16001" y="583685"/>
                </a:lnTo>
                <a:lnTo>
                  <a:pt x="24383" y="592067"/>
                </a:lnTo>
                <a:lnTo>
                  <a:pt x="118109" y="592067"/>
                </a:lnTo>
                <a:lnTo>
                  <a:pt x="118109" y="587495"/>
                </a:lnTo>
                <a:lnTo>
                  <a:pt x="107441" y="587495"/>
                </a:lnTo>
                <a:lnTo>
                  <a:pt x="107441" y="583685"/>
                </a:lnTo>
                <a:close/>
              </a:path>
              <a:path w="426085" h="795654">
                <a:moveTo>
                  <a:pt x="307847" y="4571"/>
                </a:moveTo>
                <a:lnTo>
                  <a:pt x="307847" y="592067"/>
                </a:lnTo>
                <a:lnTo>
                  <a:pt x="401573" y="592067"/>
                </a:lnTo>
                <a:lnTo>
                  <a:pt x="406145" y="587495"/>
                </a:lnTo>
                <a:lnTo>
                  <a:pt x="318515" y="587495"/>
                </a:lnTo>
                <a:lnTo>
                  <a:pt x="313181" y="582161"/>
                </a:lnTo>
                <a:lnTo>
                  <a:pt x="318515" y="582161"/>
                </a:lnTo>
                <a:lnTo>
                  <a:pt x="318515" y="9905"/>
                </a:lnTo>
                <a:lnTo>
                  <a:pt x="313181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424439" y="583685"/>
                </a:moveTo>
                <a:lnTo>
                  <a:pt x="409955" y="583685"/>
                </a:lnTo>
                <a:lnTo>
                  <a:pt x="413765" y="592067"/>
                </a:lnTo>
                <a:lnTo>
                  <a:pt x="416087" y="592067"/>
                </a:lnTo>
                <a:lnTo>
                  <a:pt x="424439" y="583685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7495"/>
                </a:lnTo>
                <a:lnTo>
                  <a:pt x="112775" y="582161"/>
                </a:lnTo>
                <a:lnTo>
                  <a:pt x="118109" y="582161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085" h="795654">
                <a:moveTo>
                  <a:pt x="118109" y="582161"/>
                </a:moveTo>
                <a:lnTo>
                  <a:pt x="112775" y="582161"/>
                </a:lnTo>
                <a:lnTo>
                  <a:pt x="107441" y="587495"/>
                </a:lnTo>
                <a:lnTo>
                  <a:pt x="118109" y="587495"/>
                </a:lnTo>
                <a:lnTo>
                  <a:pt x="118109" y="582161"/>
                </a:lnTo>
                <a:close/>
              </a:path>
              <a:path w="426085" h="795654">
                <a:moveTo>
                  <a:pt x="318515" y="582161"/>
                </a:moveTo>
                <a:lnTo>
                  <a:pt x="313181" y="582161"/>
                </a:lnTo>
                <a:lnTo>
                  <a:pt x="318515" y="587495"/>
                </a:lnTo>
                <a:lnTo>
                  <a:pt x="318515" y="582161"/>
                </a:lnTo>
                <a:close/>
              </a:path>
              <a:path w="426085" h="795654">
                <a:moveTo>
                  <a:pt x="425957" y="582161"/>
                </a:moveTo>
                <a:lnTo>
                  <a:pt x="318515" y="582161"/>
                </a:lnTo>
                <a:lnTo>
                  <a:pt x="318515" y="587495"/>
                </a:lnTo>
                <a:lnTo>
                  <a:pt x="406145" y="587495"/>
                </a:lnTo>
                <a:lnTo>
                  <a:pt x="409955" y="583685"/>
                </a:lnTo>
                <a:lnTo>
                  <a:pt x="424439" y="583685"/>
                </a:lnTo>
                <a:lnTo>
                  <a:pt x="425957" y="582161"/>
                </a:lnTo>
                <a:close/>
              </a:path>
              <a:path w="426085" h="795654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085" h="795654">
                <a:moveTo>
                  <a:pt x="307847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7847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318515" y="4571"/>
                </a:moveTo>
                <a:lnTo>
                  <a:pt x="307847" y="4571"/>
                </a:lnTo>
                <a:lnTo>
                  <a:pt x="313181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6317" y="2663673"/>
            <a:ext cx="2226310" cy="1865630"/>
          </a:xfrm>
          <a:custGeom>
            <a:avLst/>
            <a:gdLst/>
            <a:ahLst/>
            <a:cxnLst/>
            <a:rect l="l" t="t" r="r" b="b"/>
            <a:pathLst>
              <a:path w="2226309" h="1865629">
                <a:moveTo>
                  <a:pt x="1432407" y="1694687"/>
                </a:moveTo>
                <a:lnTo>
                  <a:pt x="852994" y="1694687"/>
                </a:lnTo>
                <a:lnTo>
                  <a:pt x="860150" y="1706879"/>
                </a:lnTo>
                <a:lnTo>
                  <a:pt x="867653" y="1719071"/>
                </a:lnTo>
                <a:lnTo>
                  <a:pt x="875493" y="1728215"/>
                </a:lnTo>
                <a:lnTo>
                  <a:pt x="883659" y="1740407"/>
                </a:lnTo>
                <a:lnTo>
                  <a:pt x="919371" y="1776983"/>
                </a:lnTo>
                <a:lnTo>
                  <a:pt x="949061" y="1801367"/>
                </a:lnTo>
                <a:lnTo>
                  <a:pt x="959455" y="1810511"/>
                </a:lnTo>
                <a:lnTo>
                  <a:pt x="1014679" y="1840991"/>
                </a:lnTo>
                <a:lnTo>
                  <a:pt x="1026301" y="1844039"/>
                </a:lnTo>
                <a:lnTo>
                  <a:pt x="1038090" y="1850135"/>
                </a:lnTo>
                <a:lnTo>
                  <a:pt x="1065693" y="1859279"/>
                </a:lnTo>
                <a:lnTo>
                  <a:pt x="1120931" y="1865375"/>
                </a:lnTo>
                <a:lnTo>
                  <a:pt x="1175520" y="1865375"/>
                </a:lnTo>
                <a:lnTo>
                  <a:pt x="1228631" y="1853183"/>
                </a:lnTo>
                <a:lnTo>
                  <a:pt x="1279434" y="1834895"/>
                </a:lnTo>
                <a:lnTo>
                  <a:pt x="1327102" y="1804415"/>
                </a:lnTo>
                <a:lnTo>
                  <a:pt x="1370805" y="1770887"/>
                </a:lnTo>
                <a:lnTo>
                  <a:pt x="1409713" y="1725167"/>
                </a:lnTo>
                <a:lnTo>
                  <a:pt x="1427111" y="1703831"/>
                </a:lnTo>
                <a:lnTo>
                  <a:pt x="1432407" y="1694687"/>
                </a:lnTo>
                <a:close/>
              </a:path>
              <a:path w="2226309" h="1865629">
                <a:moveTo>
                  <a:pt x="587097" y="167639"/>
                </a:moveTo>
                <a:lnTo>
                  <a:pt x="499356" y="167639"/>
                </a:lnTo>
                <a:lnTo>
                  <a:pt x="471331" y="173735"/>
                </a:lnTo>
                <a:lnTo>
                  <a:pt x="418127" y="192023"/>
                </a:lnTo>
                <a:lnTo>
                  <a:pt x="369233" y="219455"/>
                </a:lnTo>
                <a:lnTo>
                  <a:pt x="325264" y="256031"/>
                </a:lnTo>
                <a:lnTo>
                  <a:pt x="286839" y="298703"/>
                </a:lnTo>
                <a:lnTo>
                  <a:pt x="269899" y="320039"/>
                </a:lnTo>
                <a:lnTo>
                  <a:pt x="240947" y="371855"/>
                </a:lnTo>
                <a:lnTo>
                  <a:pt x="219081" y="429767"/>
                </a:lnTo>
                <a:lnTo>
                  <a:pt x="204919" y="487679"/>
                </a:lnTo>
                <a:lnTo>
                  <a:pt x="199078" y="551687"/>
                </a:lnTo>
                <a:lnTo>
                  <a:pt x="199471" y="582167"/>
                </a:lnTo>
                <a:lnTo>
                  <a:pt x="202176" y="615695"/>
                </a:lnTo>
                <a:lnTo>
                  <a:pt x="192457" y="621791"/>
                </a:lnTo>
                <a:lnTo>
                  <a:pt x="155407" y="630935"/>
                </a:lnTo>
                <a:lnTo>
                  <a:pt x="120687" y="649223"/>
                </a:lnTo>
                <a:lnTo>
                  <a:pt x="88994" y="670559"/>
                </a:lnTo>
                <a:lnTo>
                  <a:pt x="61025" y="701039"/>
                </a:lnTo>
                <a:lnTo>
                  <a:pt x="52649" y="710183"/>
                </a:lnTo>
                <a:lnTo>
                  <a:pt x="30726" y="746759"/>
                </a:lnTo>
                <a:lnTo>
                  <a:pt x="14901" y="783335"/>
                </a:lnTo>
                <a:lnTo>
                  <a:pt x="4799" y="822959"/>
                </a:lnTo>
                <a:lnTo>
                  <a:pt x="248" y="862583"/>
                </a:lnTo>
                <a:lnTo>
                  <a:pt x="0" y="883919"/>
                </a:lnTo>
                <a:lnTo>
                  <a:pt x="1073" y="902207"/>
                </a:lnTo>
                <a:lnTo>
                  <a:pt x="7100" y="941831"/>
                </a:lnTo>
                <a:lnTo>
                  <a:pt x="18155" y="978407"/>
                </a:lnTo>
                <a:lnTo>
                  <a:pt x="34065" y="1014983"/>
                </a:lnTo>
                <a:lnTo>
                  <a:pt x="66651" y="1060703"/>
                </a:lnTo>
                <a:lnTo>
                  <a:pt x="79752" y="1072895"/>
                </a:lnTo>
                <a:lnTo>
                  <a:pt x="93936" y="1088135"/>
                </a:lnTo>
                <a:lnTo>
                  <a:pt x="109181" y="1097279"/>
                </a:lnTo>
                <a:lnTo>
                  <a:pt x="101587" y="1109471"/>
                </a:lnTo>
                <a:lnTo>
                  <a:pt x="94484" y="1118615"/>
                </a:lnTo>
                <a:lnTo>
                  <a:pt x="87880" y="1127759"/>
                </a:lnTo>
                <a:lnTo>
                  <a:pt x="81779" y="1139951"/>
                </a:lnTo>
                <a:lnTo>
                  <a:pt x="76190" y="1152143"/>
                </a:lnTo>
                <a:lnTo>
                  <a:pt x="71118" y="1164335"/>
                </a:lnTo>
                <a:lnTo>
                  <a:pt x="66570" y="1173479"/>
                </a:lnTo>
                <a:lnTo>
                  <a:pt x="53743" y="1225295"/>
                </a:lnTo>
                <a:lnTo>
                  <a:pt x="49806" y="1277111"/>
                </a:lnTo>
                <a:lnTo>
                  <a:pt x="50259" y="1289303"/>
                </a:lnTo>
                <a:lnTo>
                  <a:pt x="58462" y="1341119"/>
                </a:lnTo>
                <a:lnTo>
                  <a:pt x="70923" y="1380743"/>
                </a:lnTo>
                <a:lnTo>
                  <a:pt x="88175" y="1414271"/>
                </a:lnTo>
                <a:lnTo>
                  <a:pt x="98440" y="1432559"/>
                </a:lnTo>
                <a:lnTo>
                  <a:pt x="109712" y="1444751"/>
                </a:lnTo>
                <a:lnTo>
                  <a:pt x="121928" y="1459991"/>
                </a:lnTo>
                <a:lnTo>
                  <a:pt x="135025" y="1472183"/>
                </a:lnTo>
                <a:lnTo>
                  <a:pt x="178965" y="1502663"/>
                </a:lnTo>
                <a:lnTo>
                  <a:pt x="228547" y="1520951"/>
                </a:lnTo>
                <a:lnTo>
                  <a:pt x="246033" y="1527047"/>
                </a:lnTo>
                <a:lnTo>
                  <a:pt x="300474" y="1527047"/>
                </a:lnTo>
                <a:lnTo>
                  <a:pt x="301998" y="1530095"/>
                </a:lnTo>
                <a:lnTo>
                  <a:pt x="302760" y="1533143"/>
                </a:lnTo>
                <a:lnTo>
                  <a:pt x="304284" y="1533143"/>
                </a:lnTo>
                <a:lnTo>
                  <a:pt x="342072" y="1594103"/>
                </a:lnTo>
                <a:lnTo>
                  <a:pt x="386581" y="1645919"/>
                </a:lnTo>
                <a:lnTo>
                  <a:pt x="436714" y="1688591"/>
                </a:lnTo>
                <a:lnTo>
                  <a:pt x="491375" y="1719071"/>
                </a:lnTo>
                <a:lnTo>
                  <a:pt x="549466" y="1743455"/>
                </a:lnTo>
                <a:lnTo>
                  <a:pt x="609892" y="1755647"/>
                </a:lnTo>
                <a:lnTo>
                  <a:pt x="671554" y="1755647"/>
                </a:lnTo>
                <a:lnTo>
                  <a:pt x="733356" y="1746503"/>
                </a:lnTo>
                <a:lnTo>
                  <a:pt x="823923" y="1712975"/>
                </a:lnTo>
                <a:lnTo>
                  <a:pt x="852994" y="1694687"/>
                </a:lnTo>
                <a:lnTo>
                  <a:pt x="1432407" y="1694687"/>
                </a:lnTo>
                <a:lnTo>
                  <a:pt x="1442999" y="1676399"/>
                </a:lnTo>
                <a:lnTo>
                  <a:pt x="1457274" y="1648967"/>
                </a:lnTo>
                <a:lnTo>
                  <a:pt x="1469833" y="1621535"/>
                </a:lnTo>
                <a:lnTo>
                  <a:pt x="1480571" y="1591055"/>
                </a:lnTo>
                <a:lnTo>
                  <a:pt x="1775307" y="1591055"/>
                </a:lnTo>
                <a:lnTo>
                  <a:pt x="1783359" y="1584959"/>
                </a:lnTo>
                <a:lnTo>
                  <a:pt x="1802521" y="1572767"/>
                </a:lnTo>
                <a:lnTo>
                  <a:pt x="1820636" y="1554479"/>
                </a:lnTo>
                <a:lnTo>
                  <a:pt x="1837628" y="1539239"/>
                </a:lnTo>
                <a:lnTo>
                  <a:pt x="1853420" y="1517903"/>
                </a:lnTo>
                <a:lnTo>
                  <a:pt x="1867936" y="1499615"/>
                </a:lnTo>
                <a:lnTo>
                  <a:pt x="1892834" y="1453895"/>
                </a:lnTo>
                <a:lnTo>
                  <a:pt x="1911710" y="1405127"/>
                </a:lnTo>
                <a:lnTo>
                  <a:pt x="1923950" y="1353311"/>
                </a:lnTo>
                <a:lnTo>
                  <a:pt x="1928943" y="1298447"/>
                </a:lnTo>
                <a:lnTo>
                  <a:pt x="1978023" y="1286255"/>
                </a:lnTo>
                <a:lnTo>
                  <a:pt x="1989965" y="1280159"/>
                </a:lnTo>
                <a:lnTo>
                  <a:pt x="2001751" y="1277111"/>
                </a:lnTo>
                <a:lnTo>
                  <a:pt x="2024802" y="1264919"/>
                </a:lnTo>
                <a:lnTo>
                  <a:pt x="2036043" y="1258823"/>
                </a:lnTo>
                <a:lnTo>
                  <a:pt x="2047076" y="1252727"/>
                </a:lnTo>
                <a:lnTo>
                  <a:pt x="2057890" y="1243583"/>
                </a:lnTo>
                <a:lnTo>
                  <a:pt x="2068472" y="1237487"/>
                </a:lnTo>
                <a:lnTo>
                  <a:pt x="2110923" y="1197863"/>
                </a:lnTo>
                <a:lnTo>
                  <a:pt x="2149315" y="1152143"/>
                </a:lnTo>
                <a:lnTo>
                  <a:pt x="2180046" y="1100327"/>
                </a:lnTo>
                <a:lnTo>
                  <a:pt x="2203007" y="1045463"/>
                </a:lnTo>
                <a:lnTo>
                  <a:pt x="2218092" y="984503"/>
                </a:lnTo>
                <a:lnTo>
                  <a:pt x="2225190" y="923543"/>
                </a:lnTo>
                <a:lnTo>
                  <a:pt x="2225711" y="893063"/>
                </a:lnTo>
                <a:lnTo>
                  <a:pt x="2224194" y="862583"/>
                </a:lnTo>
                <a:lnTo>
                  <a:pt x="2214995" y="801623"/>
                </a:lnTo>
                <a:lnTo>
                  <a:pt x="2197485" y="740663"/>
                </a:lnTo>
                <a:lnTo>
                  <a:pt x="2171554" y="685799"/>
                </a:lnTo>
                <a:lnTo>
                  <a:pt x="2155398" y="658367"/>
                </a:lnTo>
                <a:lnTo>
                  <a:pt x="2159281" y="646175"/>
                </a:lnTo>
                <a:lnTo>
                  <a:pt x="2170859" y="594359"/>
                </a:lnTo>
                <a:lnTo>
                  <a:pt x="2175410" y="545591"/>
                </a:lnTo>
                <a:lnTo>
                  <a:pt x="2175048" y="521207"/>
                </a:lnTo>
                <a:lnTo>
                  <a:pt x="2169290" y="472439"/>
                </a:lnTo>
                <a:lnTo>
                  <a:pt x="2157139" y="426719"/>
                </a:lnTo>
                <a:lnTo>
                  <a:pt x="2138977" y="380999"/>
                </a:lnTo>
                <a:lnTo>
                  <a:pt x="2115189" y="341375"/>
                </a:lnTo>
                <a:lnTo>
                  <a:pt x="2086159" y="304799"/>
                </a:lnTo>
                <a:lnTo>
                  <a:pt x="2052268" y="271271"/>
                </a:lnTo>
                <a:lnTo>
                  <a:pt x="2013902" y="246887"/>
                </a:lnTo>
                <a:lnTo>
                  <a:pt x="1971442" y="225551"/>
                </a:lnTo>
                <a:lnTo>
                  <a:pt x="1969429" y="216407"/>
                </a:lnTo>
                <a:lnTo>
                  <a:pt x="716609" y="216407"/>
                </a:lnTo>
                <a:lnTo>
                  <a:pt x="705545" y="207263"/>
                </a:lnTo>
                <a:lnTo>
                  <a:pt x="682910" y="195071"/>
                </a:lnTo>
                <a:lnTo>
                  <a:pt x="671360" y="192023"/>
                </a:lnTo>
                <a:lnTo>
                  <a:pt x="659667" y="185927"/>
                </a:lnTo>
                <a:lnTo>
                  <a:pt x="647842" y="182879"/>
                </a:lnTo>
                <a:lnTo>
                  <a:pt x="635896" y="176783"/>
                </a:lnTo>
                <a:lnTo>
                  <a:pt x="611679" y="170687"/>
                </a:lnTo>
                <a:lnTo>
                  <a:pt x="599429" y="170687"/>
                </a:lnTo>
                <a:lnTo>
                  <a:pt x="587097" y="167639"/>
                </a:lnTo>
                <a:close/>
              </a:path>
              <a:path w="2226309" h="1865629">
                <a:moveTo>
                  <a:pt x="1775307" y="1591055"/>
                </a:moveTo>
                <a:lnTo>
                  <a:pt x="1480571" y="1591055"/>
                </a:lnTo>
                <a:lnTo>
                  <a:pt x="1491757" y="1597151"/>
                </a:lnTo>
                <a:lnTo>
                  <a:pt x="1503182" y="1603247"/>
                </a:lnTo>
                <a:lnTo>
                  <a:pt x="1526672" y="1615439"/>
                </a:lnTo>
                <a:lnTo>
                  <a:pt x="1538699" y="1618487"/>
                </a:lnTo>
                <a:lnTo>
                  <a:pt x="1550889" y="1624583"/>
                </a:lnTo>
                <a:lnTo>
                  <a:pt x="1588238" y="1633727"/>
                </a:lnTo>
                <a:lnTo>
                  <a:pt x="1613595" y="1633727"/>
                </a:lnTo>
                <a:lnTo>
                  <a:pt x="1626354" y="1636775"/>
                </a:lnTo>
                <a:lnTo>
                  <a:pt x="1697779" y="1627631"/>
                </a:lnTo>
                <a:lnTo>
                  <a:pt x="1720361" y="1618487"/>
                </a:lnTo>
                <a:lnTo>
                  <a:pt x="1742203" y="1609343"/>
                </a:lnTo>
                <a:lnTo>
                  <a:pt x="1763228" y="1600199"/>
                </a:lnTo>
                <a:lnTo>
                  <a:pt x="1775307" y="1591055"/>
                </a:lnTo>
                <a:close/>
              </a:path>
              <a:path w="2226309" h="1865629">
                <a:moveTo>
                  <a:pt x="967386" y="51815"/>
                </a:moveTo>
                <a:lnTo>
                  <a:pt x="946126" y="51815"/>
                </a:lnTo>
                <a:lnTo>
                  <a:pt x="925015" y="54863"/>
                </a:lnTo>
                <a:lnTo>
                  <a:pt x="863490" y="73151"/>
                </a:lnTo>
                <a:lnTo>
                  <a:pt x="824896" y="94487"/>
                </a:lnTo>
                <a:lnTo>
                  <a:pt x="789094" y="121919"/>
                </a:lnTo>
                <a:lnTo>
                  <a:pt x="756816" y="155447"/>
                </a:lnTo>
                <a:lnTo>
                  <a:pt x="728795" y="195071"/>
                </a:lnTo>
                <a:lnTo>
                  <a:pt x="716609" y="216407"/>
                </a:lnTo>
                <a:lnTo>
                  <a:pt x="1969429" y="216407"/>
                </a:lnTo>
                <a:lnTo>
                  <a:pt x="1968757" y="213359"/>
                </a:lnTo>
                <a:lnTo>
                  <a:pt x="1965540" y="201167"/>
                </a:lnTo>
                <a:lnTo>
                  <a:pt x="1961797" y="185927"/>
                </a:lnTo>
                <a:lnTo>
                  <a:pt x="1957539" y="173735"/>
                </a:lnTo>
                <a:lnTo>
                  <a:pt x="1952774" y="161543"/>
                </a:lnTo>
                <a:lnTo>
                  <a:pt x="1947511" y="152399"/>
                </a:lnTo>
                <a:lnTo>
                  <a:pt x="1941757" y="140207"/>
                </a:lnTo>
                <a:lnTo>
                  <a:pt x="1940198" y="137159"/>
                </a:lnTo>
                <a:lnTo>
                  <a:pt x="1152028" y="137159"/>
                </a:lnTo>
                <a:lnTo>
                  <a:pt x="1142979" y="128015"/>
                </a:lnTo>
                <a:lnTo>
                  <a:pt x="1133612" y="118871"/>
                </a:lnTo>
                <a:lnTo>
                  <a:pt x="1123925" y="112775"/>
                </a:lnTo>
                <a:lnTo>
                  <a:pt x="1113920" y="103631"/>
                </a:lnTo>
                <a:lnTo>
                  <a:pt x="1103596" y="97535"/>
                </a:lnTo>
                <a:lnTo>
                  <a:pt x="1092954" y="88391"/>
                </a:lnTo>
                <a:lnTo>
                  <a:pt x="1052088" y="70103"/>
                </a:lnTo>
                <a:lnTo>
                  <a:pt x="1031147" y="60959"/>
                </a:lnTo>
                <a:lnTo>
                  <a:pt x="967386" y="51815"/>
                </a:lnTo>
                <a:close/>
              </a:path>
              <a:path w="2226309" h="1865629">
                <a:moveTo>
                  <a:pt x="562231" y="164591"/>
                </a:moveTo>
                <a:lnTo>
                  <a:pt x="524577" y="164591"/>
                </a:lnTo>
                <a:lnTo>
                  <a:pt x="511972" y="167639"/>
                </a:lnTo>
                <a:lnTo>
                  <a:pt x="574694" y="167639"/>
                </a:lnTo>
                <a:lnTo>
                  <a:pt x="562231" y="164591"/>
                </a:lnTo>
                <a:close/>
              </a:path>
              <a:path w="2226309" h="1865629">
                <a:moveTo>
                  <a:pt x="1372055" y="0"/>
                </a:moveTo>
                <a:lnTo>
                  <a:pt x="1354592" y="0"/>
                </a:lnTo>
                <a:lnTo>
                  <a:pt x="1337208" y="3047"/>
                </a:lnTo>
                <a:lnTo>
                  <a:pt x="1319976" y="3047"/>
                </a:lnTo>
                <a:lnTo>
                  <a:pt x="1302971" y="9143"/>
                </a:lnTo>
                <a:lnTo>
                  <a:pt x="1286266" y="12191"/>
                </a:lnTo>
                <a:lnTo>
                  <a:pt x="1269936" y="21335"/>
                </a:lnTo>
                <a:lnTo>
                  <a:pt x="1223932" y="48767"/>
                </a:lnTo>
                <a:lnTo>
                  <a:pt x="1183963" y="88391"/>
                </a:lnTo>
                <a:lnTo>
                  <a:pt x="1152028" y="137159"/>
                </a:lnTo>
                <a:lnTo>
                  <a:pt x="1940198" y="137159"/>
                </a:lnTo>
                <a:lnTo>
                  <a:pt x="1935522" y="128015"/>
                </a:lnTo>
                <a:lnTo>
                  <a:pt x="1928814" y="118871"/>
                </a:lnTo>
                <a:lnTo>
                  <a:pt x="1921642" y="106679"/>
                </a:lnTo>
                <a:lnTo>
                  <a:pt x="1914014" y="97535"/>
                </a:lnTo>
                <a:lnTo>
                  <a:pt x="1532821" y="97535"/>
                </a:lnTo>
                <a:lnTo>
                  <a:pt x="1525057" y="85343"/>
                </a:lnTo>
                <a:lnTo>
                  <a:pt x="1489294" y="48767"/>
                </a:lnTo>
                <a:lnTo>
                  <a:pt x="1479252" y="42671"/>
                </a:lnTo>
                <a:lnTo>
                  <a:pt x="1468800" y="33527"/>
                </a:lnTo>
                <a:lnTo>
                  <a:pt x="1457952" y="27431"/>
                </a:lnTo>
                <a:lnTo>
                  <a:pt x="1441208" y="18287"/>
                </a:lnTo>
                <a:lnTo>
                  <a:pt x="1406919" y="6095"/>
                </a:lnTo>
                <a:lnTo>
                  <a:pt x="1372055" y="0"/>
                </a:lnTo>
                <a:close/>
              </a:path>
              <a:path w="2226309" h="1865629">
                <a:moveTo>
                  <a:pt x="1744580" y="0"/>
                </a:moveTo>
                <a:lnTo>
                  <a:pt x="1706007" y="0"/>
                </a:lnTo>
                <a:lnTo>
                  <a:pt x="1686816" y="3047"/>
                </a:lnTo>
                <a:lnTo>
                  <a:pt x="1667806" y="9143"/>
                </a:lnTo>
                <a:lnTo>
                  <a:pt x="1649065" y="12191"/>
                </a:lnTo>
                <a:lnTo>
                  <a:pt x="1612743" y="30479"/>
                </a:lnTo>
                <a:lnTo>
                  <a:pt x="1578557" y="51815"/>
                </a:lnTo>
                <a:lnTo>
                  <a:pt x="1547210" y="79247"/>
                </a:lnTo>
                <a:lnTo>
                  <a:pt x="1532821" y="97535"/>
                </a:lnTo>
                <a:lnTo>
                  <a:pt x="1914014" y="97535"/>
                </a:lnTo>
                <a:lnTo>
                  <a:pt x="1872329" y="54863"/>
                </a:lnTo>
                <a:lnTo>
                  <a:pt x="1838009" y="30479"/>
                </a:lnTo>
                <a:lnTo>
                  <a:pt x="1763785" y="3047"/>
                </a:lnTo>
                <a:lnTo>
                  <a:pt x="1744580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94519" y="3425029"/>
            <a:ext cx="93091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81456" y="3166881"/>
            <a:ext cx="1461770" cy="898525"/>
          </a:xfrm>
          <a:custGeom>
            <a:avLst/>
            <a:gdLst/>
            <a:ahLst/>
            <a:cxnLst/>
            <a:rect l="l" t="t" r="r" b="b"/>
            <a:pathLst>
              <a:path w="1461770" h="898525">
                <a:moveTo>
                  <a:pt x="1012697" y="0"/>
                </a:moveTo>
                <a:lnTo>
                  <a:pt x="1012697" y="224027"/>
                </a:lnTo>
                <a:lnTo>
                  <a:pt x="0" y="224027"/>
                </a:lnTo>
                <a:lnTo>
                  <a:pt x="0" y="673607"/>
                </a:lnTo>
                <a:lnTo>
                  <a:pt x="1012697" y="673607"/>
                </a:lnTo>
                <a:lnTo>
                  <a:pt x="1012697" y="898397"/>
                </a:lnTo>
                <a:lnTo>
                  <a:pt x="1461515" y="448817"/>
                </a:lnTo>
                <a:lnTo>
                  <a:pt x="101269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6121" y="3153927"/>
            <a:ext cx="1474470" cy="923925"/>
          </a:xfrm>
          <a:custGeom>
            <a:avLst/>
            <a:gdLst/>
            <a:ahLst/>
            <a:cxnLst/>
            <a:rect l="l" t="t" r="r" b="b"/>
            <a:pathLst>
              <a:path w="1474470" h="923925">
                <a:moveTo>
                  <a:pt x="1012697" y="686561"/>
                </a:moveTo>
                <a:lnTo>
                  <a:pt x="1012697" y="923543"/>
                </a:lnTo>
                <a:lnTo>
                  <a:pt x="1024889" y="911351"/>
                </a:lnTo>
                <a:lnTo>
                  <a:pt x="1023365" y="911351"/>
                </a:lnTo>
                <a:lnTo>
                  <a:pt x="1014221" y="907541"/>
                </a:lnTo>
                <a:lnTo>
                  <a:pt x="1023365" y="898397"/>
                </a:lnTo>
                <a:lnTo>
                  <a:pt x="1023365" y="691895"/>
                </a:lnTo>
                <a:lnTo>
                  <a:pt x="1018031" y="691895"/>
                </a:lnTo>
                <a:lnTo>
                  <a:pt x="1012697" y="686561"/>
                </a:lnTo>
                <a:close/>
              </a:path>
              <a:path w="1474470" h="923925">
                <a:moveTo>
                  <a:pt x="1023365" y="898397"/>
                </a:moveTo>
                <a:lnTo>
                  <a:pt x="1014221" y="907541"/>
                </a:lnTo>
                <a:lnTo>
                  <a:pt x="1023365" y="911351"/>
                </a:lnTo>
                <a:lnTo>
                  <a:pt x="1023365" y="898397"/>
                </a:lnTo>
                <a:close/>
              </a:path>
              <a:path w="1474470" h="923925">
                <a:moveTo>
                  <a:pt x="1459991" y="461771"/>
                </a:moveTo>
                <a:lnTo>
                  <a:pt x="1023365" y="898397"/>
                </a:lnTo>
                <a:lnTo>
                  <a:pt x="1023365" y="911351"/>
                </a:lnTo>
                <a:lnTo>
                  <a:pt x="1024889" y="911351"/>
                </a:lnTo>
                <a:lnTo>
                  <a:pt x="1470659" y="465581"/>
                </a:lnTo>
                <a:lnTo>
                  <a:pt x="1463801" y="465581"/>
                </a:lnTo>
                <a:lnTo>
                  <a:pt x="1459991" y="461771"/>
                </a:lnTo>
                <a:close/>
              </a:path>
              <a:path w="1474470" h="923925">
                <a:moveTo>
                  <a:pt x="1012697" y="232409"/>
                </a:moveTo>
                <a:lnTo>
                  <a:pt x="0" y="232409"/>
                </a:lnTo>
                <a:lnTo>
                  <a:pt x="0" y="691895"/>
                </a:lnTo>
                <a:lnTo>
                  <a:pt x="1012697" y="691895"/>
                </a:lnTo>
                <a:lnTo>
                  <a:pt x="1012697" y="686561"/>
                </a:lnTo>
                <a:lnTo>
                  <a:pt x="10667" y="686561"/>
                </a:lnTo>
                <a:lnTo>
                  <a:pt x="5333" y="681227"/>
                </a:lnTo>
                <a:lnTo>
                  <a:pt x="10667" y="681227"/>
                </a:lnTo>
                <a:lnTo>
                  <a:pt x="10667" y="242315"/>
                </a:lnTo>
                <a:lnTo>
                  <a:pt x="5333" y="242315"/>
                </a:lnTo>
                <a:lnTo>
                  <a:pt x="10667" y="236981"/>
                </a:lnTo>
                <a:lnTo>
                  <a:pt x="1012697" y="236981"/>
                </a:lnTo>
                <a:lnTo>
                  <a:pt x="1012697" y="232409"/>
                </a:lnTo>
                <a:close/>
              </a:path>
              <a:path w="1474470" h="923925">
                <a:moveTo>
                  <a:pt x="1023365" y="681227"/>
                </a:moveTo>
                <a:lnTo>
                  <a:pt x="10667" y="681227"/>
                </a:lnTo>
                <a:lnTo>
                  <a:pt x="10667" y="686561"/>
                </a:lnTo>
                <a:lnTo>
                  <a:pt x="1012697" y="686561"/>
                </a:lnTo>
                <a:lnTo>
                  <a:pt x="1018031" y="691895"/>
                </a:lnTo>
                <a:lnTo>
                  <a:pt x="1023365" y="691895"/>
                </a:lnTo>
                <a:lnTo>
                  <a:pt x="1023365" y="681227"/>
                </a:lnTo>
                <a:close/>
              </a:path>
              <a:path w="1474470" h="923925">
                <a:moveTo>
                  <a:pt x="10667" y="681227"/>
                </a:moveTo>
                <a:lnTo>
                  <a:pt x="5333" y="681227"/>
                </a:lnTo>
                <a:lnTo>
                  <a:pt x="10667" y="686561"/>
                </a:lnTo>
                <a:lnTo>
                  <a:pt x="10667" y="681227"/>
                </a:lnTo>
                <a:close/>
              </a:path>
              <a:path w="1474470" h="923925">
                <a:moveTo>
                  <a:pt x="1463801" y="457961"/>
                </a:moveTo>
                <a:lnTo>
                  <a:pt x="1459991" y="461771"/>
                </a:lnTo>
                <a:lnTo>
                  <a:pt x="1463801" y="465581"/>
                </a:lnTo>
                <a:lnTo>
                  <a:pt x="1463801" y="457961"/>
                </a:lnTo>
                <a:close/>
              </a:path>
              <a:path w="1474470" h="923925">
                <a:moveTo>
                  <a:pt x="1470659" y="457961"/>
                </a:moveTo>
                <a:lnTo>
                  <a:pt x="1463801" y="457961"/>
                </a:lnTo>
                <a:lnTo>
                  <a:pt x="1463801" y="465581"/>
                </a:lnTo>
                <a:lnTo>
                  <a:pt x="1470659" y="465581"/>
                </a:lnTo>
                <a:lnTo>
                  <a:pt x="1474469" y="461771"/>
                </a:lnTo>
                <a:lnTo>
                  <a:pt x="1470659" y="457961"/>
                </a:lnTo>
                <a:close/>
              </a:path>
              <a:path w="1474470" h="923925">
                <a:moveTo>
                  <a:pt x="1025651" y="12953"/>
                </a:moveTo>
                <a:lnTo>
                  <a:pt x="1023365" y="12953"/>
                </a:lnTo>
                <a:lnTo>
                  <a:pt x="1023365" y="25145"/>
                </a:lnTo>
                <a:lnTo>
                  <a:pt x="1459991" y="461771"/>
                </a:lnTo>
                <a:lnTo>
                  <a:pt x="1463801" y="457961"/>
                </a:lnTo>
                <a:lnTo>
                  <a:pt x="1470659" y="457961"/>
                </a:lnTo>
                <a:lnTo>
                  <a:pt x="1025651" y="12953"/>
                </a:lnTo>
                <a:close/>
              </a:path>
              <a:path w="1474470" h="923925">
                <a:moveTo>
                  <a:pt x="10667" y="236981"/>
                </a:moveTo>
                <a:lnTo>
                  <a:pt x="5333" y="242315"/>
                </a:lnTo>
                <a:lnTo>
                  <a:pt x="10667" y="242315"/>
                </a:lnTo>
                <a:lnTo>
                  <a:pt x="10667" y="236981"/>
                </a:lnTo>
                <a:close/>
              </a:path>
              <a:path w="1474470" h="923925">
                <a:moveTo>
                  <a:pt x="1023365" y="232409"/>
                </a:moveTo>
                <a:lnTo>
                  <a:pt x="1018031" y="232409"/>
                </a:lnTo>
                <a:lnTo>
                  <a:pt x="1012697" y="236981"/>
                </a:lnTo>
                <a:lnTo>
                  <a:pt x="10667" y="236981"/>
                </a:lnTo>
                <a:lnTo>
                  <a:pt x="10667" y="242315"/>
                </a:lnTo>
                <a:lnTo>
                  <a:pt x="1023365" y="242315"/>
                </a:lnTo>
                <a:lnTo>
                  <a:pt x="1023365" y="232409"/>
                </a:lnTo>
                <a:close/>
              </a:path>
              <a:path w="1474470" h="923925">
                <a:moveTo>
                  <a:pt x="1012697" y="0"/>
                </a:moveTo>
                <a:lnTo>
                  <a:pt x="1012697" y="236981"/>
                </a:lnTo>
                <a:lnTo>
                  <a:pt x="1018031" y="232409"/>
                </a:lnTo>
                <a:lnTo>
                  <a:pt x="1023365" y="232409"/>
                </a:lnTo>
                <a:lnTo>
                  <a:pt x="1023365" y="25145"/>
                </a:lnTo>
                <a:lnTo>
                  <a:pt x="1014221" y="16001"/>
                </a:lnTo>
                <a:lnTo>
                  <a:pt x="1023365" y="12953"/>
                </a:lnTo>
                <a:lnTo>
                  <a:pt x="1025651" y="12953"/>
                </a:lnTo>
                <a:lnTo>
                  <a:pt x="1012697" y="0"/>
                </a:lnTo>
                <a:close/>
              </a:path>
              <a:path w="1474470" h="923925">
                <a:moveTo>
                  <a:pt x="1023365" y="12953"/>
                </a:moveTo>
                <a:lnTo>
                  <a:pt x="1014221" y="16001"/>
                </a:lnTo>
                <a:lnTo>
                  <a:pt x="1023365" y="25145"/>
                </a:lnTo>
                <a:lnTo>
                  <a:pt x="1023365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3953" y="3140211"/>
            <a:ext cx="1306830" cy="898525"/>
          </a:xfrm>
          <a:custGeom>
            <a:avLst/>
            <a:gdLst/>
            <a:ahLst/>
            <a:cxnLst/>
            <a:rect l="l" t="t" r="r" b="b"/>
            <a:pathLst>
              <a:path w="1306829" h="898525">
                <a:moveTo>
                  <a:pt x="857249" y="0"/>
                </a:moveTo>
                <a:lnTo>
                  <a:pt x="857249" y="224789"/>
                </a:lnTo>
                <a:lnTo>
                  <a:pt x="0" y="224789"/>
                </a:lnTo>
                <a:lnTo>
                  <a:pt x="0" y="673607"/>
                </a:lnTo>
                <a:lnTo>
                  <a:pt x="857249" y="673607"/>
                </a:lnTo>
                <a:lnTo>
                  <a:pt x="857249" y="898397"/>
                </a:lnTo>
                <a:lnTo>
                  <a:pt x="1306829" y="449579"/>
                </a:lnTo>
                <a:lnTo>
                  <a:pt x="85724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9381" y="3128019"/>
            <a:ext cx="1318260" cy="923290"/>
          </a:xfrm>
          <a:custGeom>
            <a:avLst/>
            <a:gdLst/>
            <a:ahLst/>
            <a:cxnLst/>
            <a:rect l="l" t="t" r="r" b="b"/>
            <a:pathLst>
              <a:path w="1318259" h="923289">
                <a:moveTo>
                  <a:pt x="857249" y="685799"/>
                </a:moveTo>
                <a:lnTo>
                  <a:pt x="857249" y="922781"/>
                </a:lnTo>
                <a:lnTo>
                  <a:pt x="869441" y="910589"/>
                </a:lnTo>
                <a:lnTo>
                  <a:pt x="867155" y="910589"/>
                </a:lnTo>
                <a:lnTo>
                  <a:pt x="858011" y="906779"/>
                </a:lnTo>
                <a:lnTo>
                  <a:pt x="867155" y="897651"/>
                </a:lnTo>
                <a:lnTo>
                  <a:pt x="867155" y="691133"/>
                </a:lnTo>
                <a:lnTo>
                  <a:pt x="861821" y="691133"/>
                </a:lnTo>
                <a:lnTo>
                  <a:pt x="857249" y="685799"/>
                </a:lnTo>
                <a:close/>
              </a:path>
              <a:path w="1318259" h="923289">
                <a:moveTo>
                  <a:pt x="867155" y="897651"/>
                </a:moveTo>
                <a:lnTo>
                  <a:pt x="858011" y="906779"/>
                </a:lnTo>
                <a:lnTo>
                  <a:pt x="867155" y="910589"/>
                </a:lnTo>
                <a:lnTo>
                  <a:pt x="867155" y="897651"/>
                </a:lnTo>
                <a:close/>
              </a:path>
              <a:path w="1318259" h="923289">
                <a:moveTo>
                  <a:pt x="1304157" y="461390"/>
                </a:moveTo>
                <a:lnTo>
                  <a:pt x="867155" y="897651"/>
                </a:lnTo>
                <a:lnTo>
                  <a:pt x="867155" y="910589"/>
                </a:lnTo>
                <a:lnTo>
                  <a:pt x="869441" y="910589"/>
                </a:lnTo>
                <a:lnTo>
                  <a:pt x="1315211" y="464819"/>
                </a:lnTo>
                <a:lnTo>
                  <a:pt x="1307591" y="464819"/>
                </a:lnTo>
                <a:lnTo>
                  <a:pt x="1304157" y="461390"/>
                </a:lnTo>
                <a:close/>
              </a:path>
              <a:path w="1318259" h="923289">
                <a:moveTo>
                  <a:pt x="857249" y="231647"/>
                </a:moveTo>
                <a:lnTo>
                  <a:pt x="0" y="231647"/>
                </a:lnTo>
                <a:lnTo>
                  <a:pt x="0" y="691133"/>
                </a:lnTo>
                <a:lnTo>
                  <a:pt x="857249" y="691133"/>
                </a:lnTo>
                <a:lnTo>
                  <a:pt x="857249" y="685799"/>
                </a:lnTo>
                <a:lnTo>
                  <a:pt x="9905" y="685799"/>
                </a:lnTo>
                <a:lnTo>
                  <a:pt x="4571" y="681227"/>
                </a:lnTo>
                <a:lnTo>
                  <a:pt x="9905" y="681227"/>
                </a:lnTo>
                <a:lnTo>
                  <a:pt x="9905" y="241553"/>
                </a:lnTo>
                <a:lnTo>
                  <a:pt x="4571" y="241553"/>
                </a:lnTo>
                <a:lnTo>
                  <a:pt x="9905" y="236981"/>
                </a:lnTo>
                <a:lnTo>
                  <a:pt x="857249" y="236981"/>
                </a:lnTo>
                <a:lnTo>
                  <a:pt x="857249" y="231647"/>
                </a:lnTo>
                <a:close/>
              </a:path>
              <a:path w="1318259" h="923289">
                <a:moveTo>
                  <a:pt x="867155" y="681227"/>
                </a:moveTo>
                <a:lnTo>
                  <a:pt x="9905" y="681227"/>
                </a:lnTo>
                <a:lnTo>
                  <a:pt x="9905" y="685799"/>
                </a:lnTo>
                <a:lnTo>
                  <a:pt x="857249" y="685799"/>
                </a:lnTo>
                <a:lnTo>
                  <a:pt x="861821" y="691133"/>
                </a:lnTo>
                <a:lnTo>
                  <a:pt x="867155" y="691133"/>
                </a:lnTo>
                <a:lnTo>
                  <a:pt x="867155" y="681227"/>
                </a:lnTo>
                <a:close/>
              </a:path>
              <a:path w="1318259" h="923289">
                <a:moveTo>
                  <a:pt x="9905" y="681227"/>
                </a:moveTo>
                <a:lnTo>
                  <a:pt x="4571" y="681227"/>
                </a:lnTo>
                <a:lnTo>
                  <a:pt x="9905" y="685799"/>
                </a:lnTo>
                <a:lnTo>
                  <a:pt x="9905" y="681227"/>
                </a:lnTo>
                <a:close/>
              </a:path>
              <a:path w="1318259" h="923289">
                <a:moveTo>
                  <a:pt x="1307591" y="457961"/>
                </a:moveTo>
                <a:lnTo>
                  <a:pt x="1304157" y="461390"/>
                </a:lnTo>
                <a:lnTo>
                  <a:pt x="1307591" y="464819"/>
                </a:lnTo>
                <a:lnTo>
                  <a:pt x="1307591" y="457961"/>
                </a:lnTo>
                <a:close/>
              </a:path>
              <a:path w="1318259" h="923289">
                <a:moveTo>
                  <a:pt x="1314456" y="457961"/>
                </a:moveTo>
                <a:lnTo>
                  <a:pt x="1307591" y="457961"/>
                </a:lnTo>
                <a:lnTo>
                  <a:pt x="1307591" y="464819"/>
                </a:lnTo>
                <a:lnTo>
                  <a:pt x="1315211" y="464819"/>
                </a:lnTo>
                <a:lnTo>
                  <a:pt x="1318259" y="461771"/>
                </a:lnTo>
                <a:lnTo>
                  <a:pt x="1314456" y="457961"/>
                </a:lnTo>
                <a:close/>
              </a:path>
              <a:path w="1318259" h="923289">
                <a:moveTo>
                  <a:pt x="869421" y="12191"/>
                </a:moveTo>
                <a:lnTo>
                  <a:pt x="867155" y="12191"/>
                </a:lnTo>
                <a:lnTo>
                  <a:pt x="867155" y="25130"/>
                </a:lnTo>
                <a:lnTo>
                  <a:pt x="1304157" y="461390"/>
                </a:lnTo>
                <a:lnTo>
                  <a:pt x="1307591" y="457961"/>
                </a:lnTo>
                <a:lnTo>
                  <a:pt x="1314456" y="457961"/>
                </a:lnTo>
                <a:lnTo>
                  <a:pt x="869421" y="12191"/>
                </a:lnTo>
                <a:close/>
              </a:path>
              <a:path w="1318259" h="923289">
                <a:moveTo>
                  <a:pt x="9905" y="236981"/>
                </a:moveTo>
                <a:lnTo>
                  <a:pt x="4571" y="241553"/>
                </a:lnTo>
                <a:lnTo>
                  <a:pt x="9905" y="241553"/>
                </a:lnTo>
                <a:lnTo>
                  <a:pt x="9905" y="236981"/>
                </a:lnTo>
                <a:close/>
              </a:path>
              <a:path w="1318259" h="923289">
                <a:moveTo>
                  <a:pt x="867155" y="231647"/>
                </a:moveTo>
                <a:lnTo>
                  <a:pt x="861821" y="231647"/>
                </a:lnTo>
                <a:lnTo>
                  <a:pt x="857249" y="236981"/>
                </a:lnTo>
                <a:lnTo>
                  <a:pt x="9905" y="236981"/>
                </a:lnTo>
                <a:lnTo>
                  <a:pt x="9905" y="241553"/>
                </a:lnTo>
                <a:lnTo>
                  <a:pt x="867155" y="241553"/>
                </a:lnTo>
                <a:lnTo>
                  <a:pt x="867155" y="231647"/>
                </a:lnTo>
                <a:close/>
              </a:path>
              <a:path w="1318259" h="923289">
                <a:moveTo>
                  <a:pt x="857249" y="0"/>
                </a:moveTo>
                <a:lnTo>
                  <a:pt x="857249" y="236981"/>
                </a:lnTo>
                <a:lnTo>
                  <a:pt x="861821" y="231647"/>
                </a:lnTo>
                <a:lnTo>
                  <a:pt x="867155" y="231647"/>
                </a:lnTo>
                <a:lnTo>
                  <a:pt x="867155" y="25130"/>
                </a:lnTo>
                <a:lnTo>
                  <a:pt x="858011" y="16001"/>
                </a:lnTo>
                <a:lnTo>
                  <a:pt x="867155" y="12191"/>
                </a:lnTo>
                <a:lnTo>
                  <a:pt x="869421" y="12191"/>
                </a:lnTo>
                <a:lnTo>
                  <a:pt x="857249" y="0"/>
                </a:lnTo>
                <a:close/>
              </a:path>
              <a:path w="1318259" h="923289">
                <a:moveTo>
                  <a:pt x="867155" y="12191"/>
                </a:moveTo>
                <a:lnTo>
                  <a:pt x="858011" y="16001"/>
                </a:lnTo>
                <a:lnTo>
                  <a:pt x="867155" y="25130"/>
                </a:lnTo>
                <a:lnTo>
                  <a:pt x="86715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3828" y="597912"/>
            <a:ext cx="55581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Voorbeeld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Htt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/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cities.json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790146"/>
            <a:ext cx="6566534" cy="157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Arial"/>
                <a:cs typeface="Arial"/>
              </a:rPr>
              <a:t>Maa</a:t>
            </a:r>
            <a:r>
              <a:rPr sz="2600" spc="-15" dirty="0">
                <a:latin typeface="Arial"/>
                <a:cs typeface="Arial"/>
              </a:rPr>
              <a:t>k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ee</a:t>
            </a:r>
            <a:r>
              <a:rPr sz="2600" spc="-15" dirty="0">
                <a:latin typeface="Arial"/>
                <a:cs typeface="Arial"/>
              </a:rPr>
              <a:t>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data-bestand</a:t>
            </a:r>
            <a:r>
              <a:rPr sz="2600" spc="-10" dirty="0">
                <a:latin typeface="Arial"/>
                <a:cs typeface="Arial"/>
              </a:rPr>
              <a:t>;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hier</a:t>
            </a:r>
            <a:r>
              <a:rPr sz="2600" spc="-10" dirty="0">
                <a:latin typeface="Arial"/>
                <a:cs typeface="Arial"/>
              </a:rPr>
              <a:t>: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cities.json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[</a:t>
            </a:r>
            <a:endParaRPr sz="2150">
              <a:latin typeface="Consolas"/>
              <a:cs typeface="Consolas"/>
            </a:endParaRP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{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1867" y="3563061"/>
            <a:ext cx="1533525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"id"</a:t>
            </a:r>
            <a:endParaRPr sz="2150">
              <a:latin typeface="Consolas"/>
              <a:cs typeface="Consolas"/>
            </a:endParaRPr>
          </a:p>
          <a:p>
            <a:pPr marL="12700" marR="5080">
              <a:lnSpc>
                <a:spcPts val="3890"/>
              </a:lnSpc>
              <a:spcBef>
                <a:spcPts val="340"/>
              </a:spcBef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"name"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"province"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094" y="3563061"/>
            <a:ext cx="2136140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187" y="5042854"/>
            <a:ext cx="4699000" cy="1780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820">
              <a:lnSpc>
                <a:spcPct val="100000"/>
              </a:lnSpc>
              <a:tabLst>
                <a:tab pos="2574925" algn="l"/>
              </a:tabLst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"highlights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"Martinitoren"</a:t>
            </a:r>
            <a:endParaRPr sz="215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},</a:t>
            </a:r>
            <a:endParaRPr sz="215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]</a:t>
            </a:r>
            <a:endParaRPr sz="2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Sta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H</a:t>
            </a:r>
            <a:r>
              <a:rPr spc="10" dirty="0"/>
              <a:t>ttp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injecteren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463" y="1427760"/>
            <a:ext cx="6733801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pc="-15" dirty="0">
                <a:solidFill>
                  <a:srgbClr val="000080"/>
                </a:solidFill>
                <a:latin typeface="Consolas"/>
                <a:cs typeface="Consolas"/>
              </a:rPr>
              <a:t>t </a:t>
            </a:r>
            <a:r>
              <a:rPr lang="en-US" dirty="0"/>
              <a:t> 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en-US" dirty="0"/>
              <a:t>}  from "</a:t>
            </a:r>
            <a:r>
              <a:rPr lang="en-US" dirty="0" err="1">
                <a:solidFill>
                  <a:srgbClr val="C00000"/>
                </a:solidFill>
              </a:rPr>
              <a:t>rxjs</a:t>
            </a:r>
            <a:r>
              <a:rPr lang="en-US" dirty="0"/>
              <a:t>";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907539" algn="l"/>
                <a:tab pos="258381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lang="nl-NL" sz="195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nl-NL" sz="195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‘@angular</a:t>
            </a:r>
            <a:r>
              <a:rPr lang="nl-NL" sz="1950" spc="-20" dirty="0">
                <a:solidFill>
                  <a:srgbClr val="008000"/>
                </a:solidFill>
                <a:latin typeface="Consolas"/>
                <a:cs typeface="Consolas"/>
              </a:rPr>
              <a:t>/common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/http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9477" y="2316252"/>
            <a:ext cx="3545204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@Injectable()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395979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950" b="1" spc="-1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5623" y="3203971"/>
            <a:ext cx="8063077" cy="2421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070" algn="l"/>
                <a:tab pos="420814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http:</a:t>
            </a:r>
            <a:r>
              <a:rPr lang="nl-NL" sz="1950" spc="-20" dirty="0">
                <a:latin typeface="Consolas"/>
                <a:cs typeface="Consolas"/>
              </a:rPr>
              <a:t> </a:t>
            </a:r>
            <a:r>
              <a:rPr sz="1950" spc="-20" dirty="0">
                <a:latin typeface="Consolas"/>
                <a:cs typeface="Consolas"/>
              </a:rPr>
              <a:t>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445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sz="1950" spc="-20" dirty="0">
                <a:latin typeface="Consolas"/>
                <a:cs typeface="Consolas"/>
              </a:rPr>
              <a:t>C</a:t>
            </a:r>
            <a:r>
              <a:rPr lang="en-US" dirty="0"/>
              <a:t>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lang="nl-NL" sz="1950" spc="-15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5" dirty="0">
                <a:latin typeface="Times New Roman"/>
                <a:cs typeface="Times New Roman"/>
              </a:rPr>
              <a:t>   </a:t>
            </a:r>
            <a:r>
              <a:rPr lang="nl-NL" sz="1950" spc="-5" dirty="0">
                <a:latin typeface="Times New Roman"/>
                <a:cs typeface="Times New Roman"/>
              </a:rPr>
              <a:t>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dirty="0"/>
              <a:t>City[] 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26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5712" y="5868687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555" y="6465334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0856" y="1718319"/>
            <a:ext cx="3489325" cy="1549400"/>
          </a:xfrm>
          <a:custGeom>
            <a:avLst/>
            <a:gdLst/>
            <a:ahLst/>
            <a:cxnLst/>
            <a:rect l="l" t="t" r="r" b="b"/>
            <a:pathLst>
              <a:path w="3489325" h="1549400">
                <a:moveTo>
                  <a:pt x="3489197" y="0"/>
                </a:moveTo>
                <a:lnTo>
                  <a:pt x="1546097" y="0"/>
                </a:lnTo>
                <a:lnTo>
                  <a:pt x="1546097" y="692657"/>
                </a:lnTo>
                <a:lnTo>
                  <a:pt x="0" y="1549145"/>
                </a:lnTo>
                <a:lnTo>
                  <a:pt x="1546097" y="989837"/>
                </a:lnTo>
                <a:lnTo>
                  <a:pt x="3489197" y="989837"/>
                </a:lnTo>
                <a:lnTo>
                  <a:pt x="3489197" y="0"/>
                </a:lnTo>
                <a:close/>
              </a:path>
              <a:path w="3489325" h="1549400">
                <a:moveTo>
                  <a:pt x="3489197" y="989837"/>
                </a:moveTo>
                <a:lnTo>
                  <a:pt x="1546097" y="989837"/>
                </a:lnTo>
                <a:lnTo>
                  <a:pt x="1546097" y="1187195"/>
                </a:lnTo>
                <a:lnTo>
                  <a:pt x="3489197" y="1187195"/>
                </a:lnTo>
                <a:lnTo>
                  <a:pt x="3489197" y="9898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83264" y="2099409"/>
            <a:ext cx="127127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4455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Maa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lokale variabel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29328" y="5321049"/>
            <a:ext cx="3448050" cy="1621790"/>
          </a:xfrm>
          <a:custGeom>
            <a:avLst/>
            <a:gdLst/>
            <a:ahLst/>
            <a:cxnLst/>
            <a:rect l="l" t="t" r="r" b="b"/>
            <a:pathLst>
              <a:path w="3448050" h="1621790">
                <a:moveTo>
                  <a:pt x="0" y="0"/>
                </a:moveTo>
                <a:lnTo>
                  <a:pt x="1427225" y="954023"/>
                </a:lnTo>
                <a:lnTo>
                  <a:pt x="1427225" y="1621535"/>
                </a:lnTo>
                <a:lnTo>
                  <a:pt x="3448049" y="1621535"/>
                </a:lnTo>
                <a:lnTo>
                  <a:pt x="3448049" y="668273"/>
                </a:lnTo>
                <a:lnTo>
                  <a:pt x="1427225" y="668273"/>
                </a:lnTo>
                <a:lnTo>
                  <a:pt x="0" y="0"/>
                </a:lnTo>
                <a:close/>
              </a:path>
              <a:path w="3448050" h="1621790">
                <a:moveTo>
                  <a:pt x="3448049" y="477011"/>
                </a:moveTo>
                <a:lnTo>
                  <a:pt x="1427225" y="477011"/>
                </a:lnTo>
                <a:lnTo>
                  <a:pt x="1427225" y="668273"/>
                </a:lnTo>
                <a:lnTo>
                  <a:pt x="3448049" y="668273"/>
                </a:lnTo>
                <a:lnTo>
                  <a:pt x="3448049" y="4770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81790" y="6043524"/>
            <a:ext cx="176911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Retourneer observabl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705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5845175" cy="1792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92" y="5907499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pc="10" dirty="0"/>
              <a:t>Sta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  <p:sp>
        <p:nvSpPr>
          <p:cNvPr id="6" name="object 6"/>
          <p:cNvSpPr/>
          <p:nvPr/>
        </p:nvSpPr>
        <p:spPr>
          <a:xfrm>
            <a:off x="6617086" y="369951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6936" y="3944975"/>
            <a:ext cx="182118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subscribe() gebruiken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096" y="1375743"/>
            <a:ext cx="7756004" cy="941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Modules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r>
              <a:rPr lang="en-US" dirty="0"/>
              <a:t>import {</a:t>
            </a:r>
            <a:r>
              <a:rPr lang="en-US" b="1" dirty="0" err="1">
                <a:solidFill>
                  <a:srgbClr val="C00000"/>
                </a:solidFill>
              </a:rPr>
              <a:t>HttpClientModule</a:t>
            </a:r>
            <a:r>
              <a:rPr lang="en-US" dirty="0"/>
              <a:t>} from </a:t>
            </a:r>
            <a:r>
              <a:rPr lang="en-US" dirty="0">
                <a:solidFill>
                  <a:srgbClr val="C00000"/>
                </a:solidFill>
              </a:rPr>
              <a:t>"@angular/common/http</a:t>
            </a:r>
            <a:r>
              <a:rPr lang="en-US" dirty="0"/>
              <a:t>";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046" y="2954596"/>
            <a:ext cx="25438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3483" y="4138721"/>
            <a:ext cx="8655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438" y="4138721"/>
            <a:ext cx="5575661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Http</a:t>
            </a:r>
            <a:r>
              <a:rPr lang="nl-NL" sz="1700" b="1" spc="-5" dirty="0">
                <a:solidFill>
                  <a:srgbClr val="C00000"/>
                </a:solidFill>
                <a:latin typeface="Consolas"/>
                <a:cs typeface="Consolas"/>
              </a:rPr>
              <a:t>Client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Module</a:t>
            </a:r>
            <a:r>
              <a:rPr sz="1700" spc="-5" dirty="0">
                <a:latin typeface="Consolas"/>
                <a:cs typeface="Consolas"/>
              </a:rPr>
              <a:t>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3484" y="4533437"/>
            <a:ext cx="350266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3485" y="4928142"/>
            <a:ext cx="110426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providers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153" y="4928142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3008" y="5717572"/>
            <a:ext cx="29044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Sta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3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aanpassen</a:t>
            </a:r>
          </a:p>
        </p:txBody>
      </p:sp>
      <p:sp>
        <p:nvSpPr>
          <p:cNvPr id="11" name="object 11"/>
          <p:cNvSpPr/>
          <p:nvPr/>
        </p:nvSpPr>
        <p:spPr>
          <a:xfrm>
            <a:off x="6261231" y="2767593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7511"/>
                </a:lnTo>
                <a:lnTo>
                  <a:pt x="0" y="1211579"/>
                </a:lnTo>
                <a:lnTo>
                  <a:pt x="1891283" y="953261"/>
                </a:lnTo>
                <a:lnTo>
                  <a:pt x="3912107" y="953261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3261"/>
                </a:moveTo>
                <a:lnTo>
                  <a:pt x="1891283" y="953261"/>
                </a:lnTo>
                <a:lnTo>
                  <a:pt x="1891283" y="1144523"/>
                </a:lnTo>
                <a:lnTo>
                  <a:pt x="3912107" y="1144523"/>
                </a:lnTo>
                <a:lnTo>
                  <a:pt x="3912107" y="9532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10162" y="3012286"/>
            <a:ext cx="130365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HttpModule importere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en toevoegen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Singleton?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45823" y="728839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293100" cy="2648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dirty="0">
                <a:latin typeface="Verdana"/>
                <a:cs typeface="Verdana"/>
              </a:rPr>
              <a:t>Services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sz="3000" spc="-5" dirty="0" err="1">
                <a:latin typeface="Verdana"/>
                <a:cs typeface="Verdana"/>
              </a:rPr>
              <a:t>zij</a:t>
            </a:r>
            <a:r>
              <a:rPr sz="3000" dirty="0" err="1">
                <a:latin typeface="Verdana"/>
                <a:cs typeface="Verdana"/>
              </a:rPr>
              <a:t>n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singletons</a:t>
            </a:r>
          </a:p>
          <a:p>
            <a:pPr marL="962025" marR="511175" lvl="1" indent="-283845">
              <a:lnSpc>
                <a:spcPct val="150500"/>
              </a:lnSpc>
              <a:spcBef>
                <a:spcPts val="520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65" dirty="0" err="1">
                <a:latin typeface="Verdana"/>
                <a:cs typeface="Verdana"/>
              </a:rPr>
              <a:t>Z</a:t>
            </a:r>
            <a:r>
              <a:rPr sz="2150" dirty="0" err="1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zij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singleto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oo</a:t>
            </a:r>
            <a:r>
              <a:rPr sz="2150" dirty="0">
                <a:latin typeface="Verdana"/>
                <a:cs typeface="Verdana"/>
              </a:rPr>
              <a:t>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Module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alle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components.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Module/Site</a:t>
            </a:r>
            <a:r>
              <a:rPr sz="2150" spc="-35" dirty="0">
                <a:latin typeface="Verdana"/>
                <a:cs typeface="Verdana"/>
              </a:rPr>
              <a:t>-</a:t>
            </a:r>
            <a:r>
              <a:rPr sz="2150" spc="-5" dirty="0">
                <a:latin typeface="Verdana"/>
                <a:cs typeface="Verdana"/>
              </a:rPr>
              <a:t>wid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gebrui</a:t>
            </a:r>
            <a:r>
              <a:rPr sz="2150" spc="-25" dirty="0">
                <a:latin typeface="Verdana"/>
                <a:cs typeface="Verdana"/>
              </a:rPr>
              <a:t>k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n?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endParaRPr lang="nl-NL" sz="2150" spc="200" dirty="0">
              <a:latin typeface="Times New Roman"/>
              <a:cs typeface="Times New Roman"/>
            </a:endParaRPr>
          </a:p>
          <a:p>
            <a:pPr marL="678180" lvl="1">
              <a:lnSpc>
                <a:spcPct val="100000"/>
              </a:lnSpc>
              <a:spcBef>
                <a:spcPts val="1825"/>
              </a:spcBef>
              <a:tabLst>
                <a:tab pos="962660" algn="l"/>
              </a:tabLst>
            </a:pPr>
            <a:r>
              <a:rPr lang="en-US" sz="2150" spc="200" dirty="0">
                <a:latin typeface="Times New Roman"/>
                <a:cs typeface="Times New Roman"/>
              </a:rPr>
              <a:t>	</a:t>
            </a:r>
            <a:r>
              <a:rPr sz="2150" spc="-5" dirty="0" err="1">
                <a:latin typeface="Verdana"/>
                <a:cs typeface="Verdana"/>
              </a:rPr>
              <a:t>Instantiee</a:t>
            </a:r>
            <a:r>
              <a:rPr sz="2150" dirty="0" err="1">
                <a:latin typeface="Verdana"/>
                <a:cs typeface="Verdana"/>
              </a:rPr>
              <a:t>r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servic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sz="2150" b="1" spc="-5" dirty="0" err="1">
                <a:solidFill>
                  <a:srgbClr val="C00000"/>
                </a:solidFill>
                <a:latin typeface="Courier New"/>
                <a:cs typeface="Courier New"/>
              </a:rPr>
              <a:t>app.module.ts</a:t>
            </a:r>
            <a:endParaRPr sz="2150" b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Meer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over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6493370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Onderdee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RxJs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0" dirty="0" err="1">
                <a:latin typeface="Verdana"/>
                <a:cs typeface="Verdana"/>
              </a:rPr>
              <a:t>subscribe</a:t>
            </a:r>
            <a:r>
              <a:rPr lang="nl-NL" sz="1950" spc="-10" dirty="0">
                <a:latin typeface="Verdana"/>
                <a:cs typeface="Verdana"/>
              </a:rPr>
              <a:t>() heeft 3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meters: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7719" y="2585682"/>
            <a:ext cx="1087120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1600" spc="-10" dirty="0">
                <a:latin typeface="Verdana"/>
                <a:cs typeface="Verdana"/>
              </a:rPr>
              <a:t>success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600" spc="-10" dirty="0">
                <a:latin typeface="Wingdings"/>
                <a:cs typeface="Wingdings"/>
              </a:rPr>
              <a:t></a:t>
            </a:r>
            <a:endParaRPr sz="160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719" y="2998675"/>
            <a:ext cx="123761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error</a:t>
            </a:r>
            <a:endParaRPr sz="160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296545" algn="l"/>
              </a:tabLst>
            </a:pPr>
            <a:r>
              <a:rPr sz="1600" spc="-15" dirty="0">
                <a:latin typeface="Verdana"/>
                <a:cs typeface="Verdana"/>
              </a:rPr>
              <a:t>complete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4199157"/>
            <a:ext cx="7063740" cy="238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ts val="2335"/>
              </a:lnSpc>
              <a:tabLst>
                <a:tab pos="3126740" algn="l"/>
                <a:tab pos="3531235" algn="l"/>
              </a:tabLst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.subscribe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2855595" algn="l"/>
                <a:tab pos="312483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r>
              <a:rPr sz="1950" spc="-20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  <a:tabLst>
                <a:tab pos="1365885" algn="l"/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console.log(err),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501140" algn="l"/>
                <a:tab pos="4344035" algn="l"/>
                <a:tab pos="5291455" algn="l"/>
              </a:tabLst>
            </a:pPr>
            <a:r>
              <a:rPr sz="1950" spc="-20" dirty="0">
                <a:latin typeface="Consolas"/>
                <a:cs typeface="Consolas"/>
              </a:rPr>
              <a:t>()=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itie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complete...</a:t>
            </a:r>
            <a:r>
              <a:rPr sz="1950" b="1" spc="-3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71615" y="6016755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1615" y="5653281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4277" y="4675635"/>
            <a:ext cx="1436878" cy="248790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Observabl</a:t>
            </a:r>
            <a:r>
              <a:rPr spc="15" dirty="0"/>
              <a:t>e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Cheat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Sheet</a:t>
            </a:r>
          </a:p>
        </p:txBody>
      </p:sp>
      <p:sp>
        <p:nvSpPr>
          <p:cNvPr id="3" name="object 3"/>
          <p:cNvSpPr/>
          <p:nvPr/>
        </p:nvSpPr>
        <p:spPr>
          <a:xfrm>
            <a:off x="1461400" y="973988"/>
            <a:ext cx="8200644" cy="5565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22900" y="6680609"/>
            <a:ext cx="37268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http://onehungrymind.com/observable-cheat-sheet/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75717" y="7288399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29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services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 err="1">
                <a:latin typeface="Verdana"/>
                <a:cs typeface="Verdana"/>
              </a:rPr>
              <a:t>Oefenin</a:t>
            </a:r>
            <a:r>
              <a:rPr sz="1950" b="1" spc="-15" dirty="0" err="1">
                <a:latin typeface="Verdana"/>
                <a:cs typeface="Verdana"/>
              </a:rPr>
              <a:t>g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b</a:t>
            </a:r>
            <a:r>
              <a:rPr sz="1950" b="1" spc="-15" dirty="0">
                <a:latin typeface="Verdana"/>
                <a:cs typeface="Verdana"/>
              </a:rPr>
              <a:t>)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172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Observable</a:t>
            </a:r>
            <a:r>
              <a:rPr spc="15" dirty="0"/>
              <a:t>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ee</a:t>
            </a:r>
            <a:r>
              <a:rPr spc="15" dirty="0"/>
              <a:t>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Angular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5" dirty="0"/>
              <a:t>-applicatie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1655796"/>
            <a:ext cx="9842500" cy="4872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latin typeface="Verdana"/>
                <a:cs typeface="Verdana"/>
              </a:rPr>
              <a:t>Importeer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x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applicatie</a:t>
            </a:r>
            <a:endParaRPr sz="2600" dirty="0">
              <a:latin typeface="Verdana"/>
              <a:cs typeface="Verdana"/>
            </a:endParaRPr>
          </a:p>
          <a:p>
            <a:pPr marL="962025" marR="1757045" lvl="1" indent="-283845" algn="ctr">
              <a:lnSpc>
                <a:spcPct val="100000"/>
              </a:lnSpc>
              <a:spcBef>
                <a:spcPts val="1785"/>
              </a:spcBef>
              <a:buFont typeface="Wingdings"/>
              <a:buChar char=""/>
              <a:tabLst>
                <a:tab pos="283210" algn="l"/>
                <a:tab pos="962660" algn="l"/>
              </a:tabLst>
            </a:pPr>
            <a:r>
              <a:rPr sz="1950" spc="-20" dirty="0">
                <a:latin typeface="Verdana"/>
                <a:cs typeface="Verdana"/>
              </a:rPr>
              <a:t>Geheel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alleen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benodigd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onderdelen</a:t>
            </a:r>
            <a:endParaRPr sz="1950" dirty="0">
              <a:latin typeface="Verdana"/>
              <a:cs typeface="Verdana"/>
            </a:endParaRP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</a:t>
            </a: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2150" dirty="0">
                <a:latin typeface="Consolas"/>
                <a:cs typeface="Consolas"/>
              </a:rPr>
              <a:t>;</a:t>
            </a:r>
            <a:endParaRPr lang="en-US" sz="2150" dirty="0">
              <a:latin typeface="Consolas"/>
              <a:cs typeface="Consolas"/>
            </a:endParaRP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  impor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2150" spc="-5" dirty="0">
                <a:latin typeface="Consolas"/>
                <a:cs typeface="Consolas"/>
              </a:rPr>
              <a:t>{Observable</a:t>
            </a:r>
            <a:r>
              <a:rPr lang="en-US" sz="2150" dirty="0">
                <a:latin typeface="Consolas"/>
                <a:cs typeface="Consolas"/>
              </a:rPr>
              <a:t>}</a:t>
            </a:r>
            <a:r>
              <a:rPr lang="en-US" sz="2150" dirty="0">
                <a:latin typeface="Times New Roman"/>
                <a:cs typeface="Times New Roman"/>
              </a:rPr>
              <a:t>  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‘</a:t>
            </a:r>
            <a:r>
              <a:rPr lang="en-US"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lang="en-US" sz="2150" dirty="0">
                <a:latin typeface="Consolas"/>
                <a:cs typeface="Consolas"/>
              </a:rPr>
              <a:t>;</a:t>
            </a:r>
          </a:p>
          <a:p>
            <a:pPr marR="1762125" algn="ctr">
              <a:lnSpc>
                <a:spcPct val="100000"/>
              </a:lnSpc>
              <a:spcBef>
                <a:spcPts val="1170"/>
              </a:spcBef>
              <a:tabLst>
                <a:tab pos="1054735" algn="l"/>
                <a:tab pos="3014345" algn="l"/>
                <a:tab pos="3767454" algn="l"/>
              </a:tabLst>
            </a:pPr>
            <a:r>
              <a:rPr lang="en-US" sz="2400" spc="-5" dirty="0">
                <a:solidFill>
                  <a:srgbClr val="000080"/>
                </a:solidFill>
                <a:latin typeface="Consolas"/>
                <a:cs typeface="Consolas"/>
              </a:rPr>
              <a:t>      impor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400" dirty="0"/>
              <a:t> {</a:t>
            </a:r>
            <a:r>
              <a:rPr lang="en-US" sz="2400" b="1" dirty="0">
                <a:solidFill>
                  <a:srgbClr val="C00000"/>
                </a:solidFill>
              </a:rPr>
              <a:t>map, filter, delay, retry</a:t>
            </a:r>
            <a:r>
              <a:rPr lang="en-US" sz="2400" dirty="0"/>
              <a:t>} 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'</a:t>
            </a:r>
            <a:r>
              <a:rPr lang="en-US" sz="2400" b="1" dirty="0" err="1">
                <a:solidFill>
                  <a:srgbClr val="C00000"/>
                </a:solidFill>
              </a:rPr>
              <a:t>rxjs</a:t>
            </a:r>
            <a:r>
              <a:rPr lang="en-US" sz="2400" b="1" dirty="0">
                <a:solidFill>
                  <a:srgbClr val="C00000"/>
                </a:solidFill>
              </a:rPr>
              <a:t>/operators</a:t>
            </a:r>
            <a:r>
              <a:rPr lang="en-US" sz="2400" dirty="0"/>
              <a:t>';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149300"/>
              </a:lnSpc>
              <a:spcBef>
                <a:spcPts val="550"/>
              </a:spcBef>
              <a:buFont typeface="Verdana"/>
              <a:buChar char="•"/>
              <a:tabLst>
                <a:tab pos="354330" algn="l"/>
              </a:tabLst>
            </a:pPr>
            <a:endParaRPr lang="nl-NL" sz="2300" b="1" spc="-2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300"/>
              </a:lnSpc>
              <a:spcBef>
                <a:spcPts val="550"/>
              </a:spcBef>
              <a:buFont typeface="Verdana"/>
              <a:buChar char="•"/>
              <a:tabLst>
                <a:tab pos="354330" algn="l"/>
              </a:tabLst>
            </a:pPr>
            <a:r>
              <a:rPr sz="2300" b="1" spc="-20" dirty="0">
                <a:latin typeface="Verdana"/>
                <a:cs typeface="Verdana"/>
              </a:rPr>
              <a:t>Piping</a:t>
            </a:r>
            <a:r>
              <a:rPr sz="2300" spc="-10" dirty="0">
                <a:latin typeface="Verdana"/>
                <a:cs typeface="Verdana"/>
              </a:rPr>
              <a:t>.</a:t>
            </a:r>
            <a:r>
              <a:rPr sz="2300" spc="235" dirty="0">
                <a:latin typeface="Times New Roman"/>
                <a:cs typeface="Times New Roman"/>
              </a:rPr>
              <a:t> </a:t>
            </a:r>
            <a:r>
              <a:rPr sz="2300" spc="-75" dirty="0">
                <a:latin typeface="Verdana"/>
                <a:cs typeface="Verdana"/>
              </a:rPr>
              <a:t>R</a:t>
            </a:r>
            <a:r>
              <a:rPr sz="2300" spc="-15" dirty="0">
                <a:latin typeface="Verdana"/>
                <a:cs typeface="Verdana"/>
              </a:rPr>
              <a:t>esultaat</a:t>
            </a:r>
            <a:r>
              <a:rPr sz="2300" spc="215" dirty="0">
                <a:latin typeface="Times New Roman"/>
                <a:cs typeface="Times New Roman"/>
              </a:rPr>
              <a:t> </a:t>
            </a:r>
            <a:r>
              <a:rPr sz="2300" spc="-60" dirty="0">
                <a:latin typeface="Verdana"/>
                <a:cs typeface="Verdana"/>
              </a:rPr>
              <a:t>v</a:t>
            </a:r>
            <a:r>
              <a:rPr sz="2300" spc="-20" dirty="0">
                <a:latin typeface="Verdana"/>
                <a:cs typeface="Verdana"/>
              </a:rPr>
              <a:t>a</a:t>
            </a:r>
            <a:r>
              <a:rPr sz="2300" spc="-15" dirty="0">
                <a:latin typeface="Verdana"/>
                <a:cs typeface="Verdana"/>
              </a:rPr>
              <a:t>n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de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15" dirty="0" err="1">
                <a:latin typeface="Verdana"/>
                <a:cs typeface="Verdana"/>
              </a:rPr>
              <a:t>een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15" dirty="0" err="1">
                <a:latin typeface="Verdana"/>
                <a:cs typeface="Verdana"/>
              </a:rPr>
              <a:t>functie</a:t>
            </a:r>
            <a:r>
              <a:rPr lang="nl-NL" sz="2300" spc="-15" dirty="0">
                <a:latin typeface="Verdana"/>
                <a:cs typeface="Verdana"/>
              </a:rPr>
              <a:t> (</a:t>
            </a:r>
            <a:r>
              <a:rPr lang="nl-NL" sz="2300" i="1" spc="-15" dirty="0" err="1">
                <a:latin typeface="Verdana"/>
                <a:cs typeface="Verdana"/>
              </a:rPr>
              <a:t>retry</a:t>
            </a:r>
            <a:r>
              <a:rPr lang="nl-NL" sz="2300" i="1" spc="-15" dirty="0">
                <a:latin typeface="Verdana"/>
                <a:cs typeface="Verdana"/>
              </a:rPr>
              <a:t>, delay</a:t>
            </a:r>
            <a:r>
              <a:rPr lang="nl-NL" sz="2300" spc="-15" dirty="0">
                <a:latin typeface="Verdana"/>
                <a:cs typeface="Verdana"/>
              </a:rPr>
              <a:t>)</a:t>
            </a:r>
            <a:r>
              <a:rPr sz="2300" spc="20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dient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als</a:t>
            </a:r>
            <a:r>
              <a:rPr sz="2300" spc="22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i</a:t>
            </a:r>
            <a:r>
              <a:rPr sz="2300" spc="-40" dirty="0">
                <a:latin typeface="Verdana"/>
                <a:cs typeface="Verdana"/>
              </a:rPr>
              <a:t>n</a:t>
            </a:r>
            <a:r>
              <a:rPr sz="2300" spc="-35" dirty="0">
                <a:latin typeface="Verdana"/>
                <a:cs typeface="Verdana"/>
              </a:rPr>
              <a:t>v</a:t>
            </a:r>
            <a:r>
              <a:rPr sz="2300" spc="-15" dirty="0">
                <a:latin typeface="Verdana"/>
                <a:cs typeface="Verdana"/>
              </a:rPr>
              <a:t>oer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Verdana"/>
                <a:cs typeface="Verdana"/>
              </a:rPr>
              <a:t>v</a:t>
            </a:r>
            <a:r>
              <a:rPr sz="2300" spc="-15" dirty="0">
                <a:latin typeface="Verdana"/>
                <a:cs typeface="Verdana"/>
              </a:rPr>
              <a:t>oor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de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35" dirty="0">
                <a:latin typeface="Verdana"/>
                <a:cs typeface="Verdana"/>
              </a:rPr>
              <a:t>v</a:t>
            </a:r>
            <a:r>
              <a:rPr sz="2300" spc="-15" dirty="0">
                <a:latin typeface="Verdana"/>
                <a:cs typeface="Verdana"/>
              </a:rPr>
              <a:t>o</a:t>
            </a:r>
            <a:r>
              <a:rPr sz="2300" spc="-20" dirty="0">
                <a:latin typeface="Verdana"/>
                <a:cs typeface="Verdana"/>
              </a:rPr>
              <a:t>lgend</a:t>
            </a:r>
            <a:r>
              <a:rPr sz="2300" spc="-15" dirty="0">
                <a:latin typeface="Verdana"/>
                <a:cs typeface="Verdana"/>
              </a:rPr>
              <a:t>e</a:t>
            </a:r>
            <a:r>
              <a:rPr sz="2300" spc="24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Verdana"/>
                <a:cs typeface="Verdana"/>
              </a:rPr>
              <a:t>functie.</a:t>
            </a:r>
            <a:endParaRPr sz="2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987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lang="en-US" sz="2000" dirty="0"/>
              <a:t>import {</a:t>
            </a:r>
            <a:r>
              <a:rPr lang="en-US" sz="2000" b="1" dirty="0">
                <a:solidFill>
                  <a:srgbClr val="C00000"/>
                </a:solidFill>
              </a:rPr>
              <a:t>retry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delay</a:t>
            </a:r>
            <a:r>
              <a:rPr lang="en-US" sz="2000" dirty="0"/>
              <a:t>} from </a:t>
            </a:r>
            <a:r>
              <a:rPr lang="en-US" sz="2000" b="1" dirty="0">
                <a:solidFill>
                  <a:srgbClr val="C00000"/>
                </a:solidFill>
              </a:rPr>
              <a:t>'</a:t>
            </a:r>
            <a:r>
              <a:rPr lang="en-US" sz="2000" b="1" dirty="0" err="1">
                <a:solidFill>
                  <a:srgbClr val="C00000"/>
                </a:solidFill>
              </a:rPr>
              <a:t>rxjs</a:t>
            </a:r>
            <a:r>
              <a:rPr lang="en-US" sz="2000" b="1" dirty="0">
                <a:solidFill>
                  <a:srgbClr val="C00000"/>
                </a:solidFill>
              </a:rPr>
              <a:t>/operators</a:t>
            </a:r>
            <a:r>
              <a:rPr lang="en-US" sz="2000" dirty="0"/>
              <a:t>’;</a:t>
            </a: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6520815" cy="216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 err="1">
                <a:latin typeface="Consolas"/>
                <a:cs typeface="Consolas"/>
              </a:rPr>
              <a:t>.cityService.getCities</a:t>
            </a:r>
            <a:r>
              <a:rPr sz="1950" spc="-20" dirty="0">
                <a:latin typeface="Consolas"/>
                <a:cs typeface="Consolas"/>
              </a:rPr>
              <a:t>()</a:t>
            </a:r>
            <a:endParaRPr lang="nl-NL" sz="1950" spc="-20" dirty="0">
              <a:latin typeface="Consolas"/>
              <a:cs typeface="Consolas"/>
            </a:endParaRPr>
          </a:p>
          <a:p>
            <a:pPr marL="418465" marR="1627505" indent="-406400">
              <a:tabLst>
                <a:tab pos="1501140" algn="l"/>
              </a:tabLst>
            </a:pPr>
            <a:r>
              <a:rPr lang="en-US" sz="1950" spc="-20" dirty="0">
                <a:latin typeface="Consolas"/>
                <a:cs typeface="Consolas"/>
              </a:rPr>
              <a:t>      </a:t>
            </a:r>
            <a:r>
              <a:rPr lang="en-US" sz="2400" b="1" spc="-20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en-US" sz="2400" b="1" dirty="0">
                <a:solidFill>
                  <a:srgbClr val="C00000"/>
                </a:solidFill>
              </a:rPr>
              <a:t>pipe(retry(10), delay(2000))</a:t>
            </a:r>
            <a:endParaRPr sz="240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6266005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lang="nl-NL" spc="10" dirty="0"/>
              <a:t>PIPING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617086" y="369951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73203" y="3846305"/>
            <a:ext cx="1922385" cy="684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retry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delay als ophalen mislukt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73548A7-6DB5-C844-84B5-2927F82A63A9}"/>
              </a:ext>
            </a:extLst>
          </p:cNvPr>
          <p:cNvSpPr/>
          <p:nvPr/>
        </p:nvSpPr>
        <p:spPr>
          <a:xfrm>
            <a:off x="6362382" y="11252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r>
              <a:rPr lang="nl-NL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7BF1FD2-0BC0-3442-A39C-9FF9A5665D0F}"/>
              </a:ext>
            </a:extLst>
          </p:cNvPr>
          <p:cNvSpPr txBox="1"/>
          <p:nvPr/>
        </p:nvSpPr>
        <p:spPr>
          <a:xfrm>
            <a:off x="8383466" y="384000"/>
            <a:ext cx="1922385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import </a:t>
            </a:r>
            <a:r>
              <a:rPr lang="nl-NL" sz="1500" b="1" dirty="0" err="1">
                <a:solidFill>
                  <a:schemeClr val="bg1"/>
                </a:solidFill>
                <a:latin typeface="Arial"/>
                <a:cs typeface="Arial"/>
              </a:rPr>
              <a:t>rxjs</a:t>
            </a: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 operatoren</a:t>
            </a:r>
            <a:endParaRPr sz="15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267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pc="10" dirty="0"/>
              <a:t>RxJS-operator</a:t>
            </a:r>
            <a:r>
              <a:rPr spc="15" dirty="0"/>
              <a:t>s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</a:p>
        </p:txBody>
      </p:sp>
      <p:sp>
        <p:nvSpPr>
          <p:cNvPr id="4" name="object 4"/>
          <p:cNvSpPr/>
          <p:nvPr/>
        </p:nvSpPr>
        <p:spPr>
          <a:xfrm>
            <a:off x="6189234" y="2487791"/>
            <a:ext cx="4058163" cy="1144905"/>
          </a:xfrm>
          <a:custGeom>
            <a:avLst/>
            <a:gdLst/>
            <a:ahLst/>
            <a:cxnLst/>
            <a:rect l="l" t="t" r="r" b="b"/>
            <a:pathLst>
              <a:path w="4551045" h="1144905">
                <a:moveTo>
                  <a:pt x="4550663" y="0"/>
                </a:moveTo>
                <a:lnTo>
                  <a:pt x="2529839" y="0"/>
                </a:lnTo>
                <a:lnTo>
                  <a:pt x="2529839" y="190499"/>
                </a:lnTo>
                <a:lnTo>
                  <a:pt x="0" y="281939"/>
                </a:lnTo>
                <a:lnTo>
                  <a:pt x="2529839" y="476249"/>
                </a:lnTo>
                <a:lnTo>
                  <a:pt x="2529839" y="1144523"/>
                </a:lnTo>
                <a:lnTo>
                  <a:pt x="4550663" y="1144523"/>
                </a:lnTo>
                <a:lnTo>
                  <a:pt x="45506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11770" y="1183666"/>
            <a:ext cx="9069859" cy="3580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nl-NL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{Injectable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8000"/>
                </a:solidFill>
              </a:rPr>
              <a:t>'@angular/core</a:t>
            </a:r>
            <a:r>
              <a:rPr lang="en-US" spc="-35" dirty="0">
                <a:solidFill>
                  <a:srgbClr val="008000"/>
                </a:solidFill>
              </a:rPr>
              <a:t>’</a:t>
            </a:r>
            <a:r>
              <a:rPr spc="-15" dirty="0"/>
              <a:t>;</a:t>
            </a:r>
            <a:r>
              <a:rPr spc="-5" dirty="0">
                <a:latin typeface="Times New Roman"/>
                <a:cs typeface="Times New Roman"/>
              </a:rPr>
              <a:t> 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dirty="0"/>
              <a:t>   import {City} from '../model/</a:t>
            </a:r>
            <a:r>
              <a:rPr lang="en-US" dirty="0" err="1"/>
              <a:t>city.model</a:t>
            </a:r>
            <a:r>
              <a:rPr lang="en-US" dirty="0"/>
              <a:t>';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impor</a:t>
            </a:r>
            <a:r>
              <a:rPr lang="en-US" spc="-15" dirty="0">
                <a:solidFill>
                  <a:srgbClr val="000080"/>
                </a:solidFill>
              </a:rPr>
              <a:t>t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.  </a:t>
            </a:r>
            <a:r>
              <a:rPr lang="en-US" spc="-20" dirty="0"/>
              <a:t>{</a:t>
            </a:r>
            <a:r>
              <a:rPr lang="en-US" spc="-20" dirty="0" err="1"/>
              <a:t>HttpClient</a:t>
            </a:r>
            <a:r>
              <a:rPr lang="en-US" spc="-15" dirty="0"/>
              <a:t>}</a:t>
            </a:r>
            <a:r>
              <a:rPr lang="en-US" spc="-15" dirty="0">
                <a:latin typeface="Times New Roman"/>
                <a:cs typeface="Times New Roman"/>
              </a:rPr>
              <a:t>     </a:t>
            </a:r>
            <a:r>
              <a:rPr lang="en-US" spc="-20" dirty="0">
                <a:solidFill>
                  <a:srgbClr val="000080"/>
                </a:solidFill>
              </a:rPr>
              <a:t>fro</a:t>
            </a:r>
            <a:r>
              <a:rPr lang="en-US" spc="-15" dirty="0">
                <a:solidFill>
                  <a:srgbClr val="000080"/>
                </a:solidFill>
              </a:rPr>
              <a:t>m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008000"/>
                </a:solidFill>
              </a:rPr>
              <a:t>‘@angular/common/http</a:t>
            </a:r>
            <a:r>
              <a:rPr lang="en-US" spc="-25" dirty="0">
                <a:solidFill>
                  <a:srgbClr val="008000"/>
                </a:solidFill>
              </a:rPr>
              <a:t>’</a:t>
            </a:r>
            <a:r>
              <a:rPr lang="en-US" spc="-15" dirty="0"/>
              <a:t>;</a:t>
            </a:r>
            <a:endParaRPr lang="en-US" dirty="0"/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{Observable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nl-NL" spc="-20" dirty="0">
                <a:solidFill>
                  <a:srgbClr val="008000"/>
                </a:solidFill>
                <a:latin typeface="Times New Roman"/>
                <a:cs typeface="Times New Roman"/>
              </a:rPr>
              <a:t>‘</a:t>
            </a:r>
            <a:r>
              <a:rPr spc="-20" dirty="0" err="1">
                <a:solidFill>
                  <a:srgbClr val="008000"/>
                </a:solidFill>
              </a:rPr>
              <a:t>rxjs</a:t>
            </a:r>
            <a:r>
              <a:rPr lang="nl-NL" spc="-20" dirty="0">
                <a:solidFill>
                  <a:srgbClr val="008000"/>
                </a:solidFill>
              </a:rPr>
              <a:t>'</a:t>
            </a:r>
            <a:r>
              <a:rPr spc="-15" dirty="0"/>
              <a:t>;</a:t>
            </a:r>
          </a:p>
          <a:p>
            <a:r>
              <a:rPr lang="en-US" dirty="0"/>
              <a:t>   import {</a:t>
            </a:r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} from </a:t>
            </a:r>
            <a:r>
              <a:rPr lang="en-US" b="1" dirty="0">
                <a:solidFill>
                  <a:srgbClr val="C00000"/>
                </a:solidFill>
              </a:rPr>
              <a:t>'</a:t>
            </a:r>
            <a:r>
              <a:rPr lang="en-US" b="1" dirty="0" err="1">
                <a:solidFill>
                  <a:srgbClr val="C00000"/>
                </a:solidFill>
              </a:rPr>
              <a:t>rxjs</a:t>
            </a:r>
            <a:r>
              <a:rPr lang="en-US" b="1" dirty="0">
                <a:solidFill>
                  <a:srgbClr val="C00000"/>
                </a:solidFill>
              </a:rPr>
              <a:t>/operators</a:t>
            </a:r>
            <a:r>
              <a:rPr lang="en-US" dirty="0"/>
              <a:t>';</a:t>
            </a:r>
          </a:p>
          <a:p>
            <a:pPr marL="454659" marR="5080" algn="r">
              <a:lnSpc>
                <a:spcPct val="100000"/>
              </a:lnSpc>
              <a:spcBef>
                <a:spcPts val="475"/>
              </a:spcBef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Impor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lang="nl-NL" sz="15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00" dirty="0">
              <a:latin typeface="Arial"/>
              <a:cs typeface="Arial"/>
            </a:endParaRPr>
          </a:p>
          <a:p>
            <a:pPr marL="467359">
              <a:lnSpc>
                <a:spcPts val="2335"/>
              </a:lnSpc>
              <a:spcBef>
                <a:spcPts val="45"/>
              </a:spcBef>
            </a:pPr>
            <a:r>
              <a:rPr spc="-20" dirty="0"/>
              <a:t>@Injectable()</a:t>
            </a:r>
          </a:p>
          <a:p>
            <a:pPr marL="873125" indent="-406400">
              <a:lnSpc>
                <a:spcPts val="2335"/>
              </a:lnSpc>
              <a:tabLst>
                <a:tab pos="1414780" algn="l"/>
                <a:tab pos="2226310" algn="l"/>
                <a:tab pos="3851275" algn="l"/>
              </a:tabLst>
            </a:pPr>
            <a:r>
              <a:rPr spc="-20" dirty="0">
                <a:solidFill>
                  <a:srgbClr val="000080"/>
                </a:solidFill>
              </a:rPr>
              <a:t>expor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>
                <a:solidFill>
                  <a:srgbClr val="000080"/>
                </a:solidFill>
              </a:rPr>
              <a:t>clas</a:t>
            </a:r>
            <a:r>
              <a:rPr spc="-15" dirty="0">
                <a:solidFill>
                  <a:srgbClr val="000080"/>
                </a:solidFill>
              </a:rPr>
              <a:t>s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CityServic</a:t>
            </a:r>
            <a:r>
              <a:rPr spc="-15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  <a:tabLst>
                <a:tab pos="3580129" algn="l"/>
                <a:tab pos="4392295" algn="l"/>
                <a:tab pos="5203825" algn="l"/>
              </a:tabLst>
            </a:pPr>
            <a:r>
              <a:rPr spc="-20" dirty="0">
                <a:solidFill>
                  <a:srgbClr val="000080"/>
                </a:solidFill>
              </a:rPr>
              <a:t>constructo</a:t>
            </a:r>
            <a:r>
              <a:rPr spc="-25" dirty="0">
                <a:solidFill>
                  <a:srgbClr val="000080"/>
                </a:solidFill>
              </a:rPr>
              <a:t>r</a:t>
            </a:r>
            <a:r>
              <a:rPr spc="-25" dirty="0"/>
              <a:t>(</a:t>
            </a:r>
            <a:r>
              <a:rPr spc="-20" dirty="0">
                <a:solidFill>
                  <a:srgbClr val="000080"/>
                </a:solidFill>
              </a:rPr>
              <a:t>privat</a:t>
            </a:r>
            <a:r>
              <a:rPr spc="-15" dirty="0">
                <a:solidFill>
                  <a:srgbClr val="000080"/>
                </a:solidFill>
              </a:rPr>
              <a:t>e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: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</a:pPr>
            <a:r>
              <a:rPr spc="-15" dirty="0"/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2832" y="4723400"/>
            <a:ext cx="7407668" cy="2336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381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  </a:t>
            </a:r>
            <a:endParaRPr lang="nl-NL" sz="1950" spc="-5" dirty="0">
              <a:latin typeface="Times New Roman"/>
              <a:cs typeface="Times New Roman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lang="en-US" sz="1950" spc="-5" dirty="0">
                <a:solidFill>
                  <a:srgbClr val="000080"/>
                </a:solidFill>
                <a:latin typeface="Times New Roman"/>
                <a:cs typeface="Times New Roman"/>
              </a:rPr>
              <a:t>    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lang="nl-NL" sz="1950" spc="-20" dirty="0">
                <a:latin typeface="Consolas"/>
                <a:cs typeface="Consolas"/>
              </a:rPr>
              <a:t>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.pipe</a:t>
            </a:r>
            <a:r>
              <a:rPr lang="en-US" dirty="0"/>
              <a:t>(</a:t>
            </a:r>
          </a:p>
          <a:p>
            <a:pPr lvl="3"/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(_ =&gt; </a:t>
            </a:r>
            <a:r>
              <a:rPr lang="en-US" dirty="0" err="1"/>
              <a:t>this.log</a:t>
            </a:r>
            <a:r>
              <a:rPr lang="en-US" dirty="0"/>
              <a:t>('fetched cities')),</a:t>
            </a:r>
          </a:p>
          <a:p>
            <a:pPr lvl="3"/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(</a:t>
            </a:r>
            <a:r>
              <a:rPr lang="en-US" dirty="0" err="1"/>
              <a:t>this.log</a:t>
            </a:r>
            <a:r>
              <a:rPr lang="en-US" dirty="0"/>
              <a:t>(‘error fetching cities'))</a:t>
            </a:r>
          </a:p>
          <a:p>
            <a:pPr lvl="2"/>
            <a:r>
              <a:rPr lang="en-US" dirty="0"/>
              <a:t>);</a:t>
            </a:r>
          </a:p>
          <a:p>
            <a:pPr marL="12700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23100" y="5800636"/>
            <a:ext cx="3385185" cy="1144905"/>
          </a:xfrm>
          <a:custGeom>
            <a:avLst/>
            <a:gdLst/>
            <a:ahLst/>
            <a:cxnLst/>
            <a:rect l="l" t="t" r="r" b="b"/>
            <a:pathLst>
              <a:path w="3385184" h="1144904">
                <a:moveTo>
                  <a:pt x="0" y="177545"/>
                </a:moveTo>
                <a:lnTo>
                  <a:pt x="1363979" y="477011"/>
                </a:lnTo>
                <a:lnTo>
                  <a:pt x="1363979" y="1144523"/>
                </a:lnTo>
                <a:lnTo>
                  <a:pt x="3384803" y="1144523"/>
                </a:lnTo>
                <a:lnTo>
                  <a:pt x="3384803" y="191261"/>
                </a:lnTo>
                <a:lnTo>
                  <a:pt x="1363979" y="191261"/>
                </a:lnTo>
                <a:lnTo>
                  <a:pt x="0" y="177545"/>
                </a:lnTo>
                <a:close/>
              </a:path>
              <a:path w="3385184" h="1144904">
                <a:moveTo>
                  <a:pt x="3384803" y="0"/>
                </a:moveTo>
                <a:lnTo>
                  <a:pt x="1363979" y="0"/>
                </a:lnTo>
                <a:lnTo>
                  <a:pt x="1363979" y="191261"/>
                </a:lnTo>
                <a:lnTo>
                  <a:pt x="3384803" y="191261"/>
                </a:lnTo>
                <a:lnTo>
                  <a:pt x="33848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18316" y="5925414"/>
            <a:ext cx="164465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4">
              <a:lnSpc>
                <a:spcPct val="100699"/>
              </a:lnSpc>
            </a:pPr>
            <a:r>
              <a:rPr sz="15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ransfor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stream i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 err="1">
                <a:latin typeface="Verdana"/>
                <a:cs typeface="Verdana"/>
              </a:rPr>
              <a:t>Oefenin</a:t>
            </a:r>
            <a:r>
              <a:rPr sz="1950" b="1" spc="-15" dirty="0" err="1">
                <a:latin typeface="Verdana"/>
                <a:cs typeface="Verdana"/>
              </a:rPr>
              <a:t>g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353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3019425"/>
            <a:ext cx="5234939" cy="388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</a:t>
            </a:r>
            <a:r>
              <a:rPr lang="en-US" sz="4000" b="1" spc="-85" dirty="0" err="1">
                <a:latin typeface="Verdana"/>
                <a:cs typeface="Verdana"/>
              </a:rPr>
              <a:t>applicatie</a:t>
            </a: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POST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PUT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DELETE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GET</a:t>
            </a:r>
            <a:endParaRPr lang="en-US" sz="3200" b="1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66144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Adding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1183666"/>
            <a:ext cx="10452100" cy="637866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err="1"/>
              <a:t>const</a:t>
            </a:r>
            <a:r>
              <a:rPr lang="en-US" dirty="0"/>
              <a:t> headers = new </a:t>
            </a:r>
            <a:r>
              <a:rPr lang="en-US" dirty="0" err="1"/>
              <a:t>HttpHeaders</a:t>
            </a:r>
            <a:r>
              <a:rPr lang="en-US" dirty="0"/>
              <a:t>().set('Content-Type', 'application/</a:t>
            </a:r>
            <a:r>
              <a:rPr lang="en-US" dirty="0" err="1"/>
              <a:t>json</a:t>
            </a:r>
            <a:r>
              <a:rPr lang="en-US" dirty="0"/>
              <a:t>');</a:t>
            </a:r>
          </a:p>
          <a:p>
            <a:r>
              <a:rPr lang="en-US" dirty="0" err="1"/>
              <a:t>const</a:t>
            </a:r>
            <a:r>
              <a:rPr lang="en-US" dirty="0"/>
              <a:t> HEADERS = {headers: headers};</a:t>
            </a:r>
          </a:p>
          <a:p>
            <a:endParaRPr lang="en-US" dirty="0"/>
          </a:p>
          <a:p>
            <a:endParaRPr lang="en-US" dirty="0"/>
          </a:p>
          <a:p>
            <a:pPr lvl="3"/>
            <a:r>
              <a:rPr lang="en-US" sz="2000" b="1" dirty="0" err="1">
                <a:solidFill>
                  <a:srgbClr val="C00000"/>
                </a:solidFill>
              </a:rPr>
              <a:t>addCity</a:t>
            </a:r>
            <a:r>
              <a:rPr lang="en-US" sz="2000" dirty="0"/>
              <a:t>(</a:t>
            </a:r>
            <a:r>
              <a:rPr lang="en-US" sz="2000" dirty="0" err="1"/>
              <a:t>cityName</a:t>
            </a:r>
            <a:r>
              <a:rPr lang="en-US" sz="2000" dirty="0"/>
              <a:t>: string): Observable&lt;City&gt; {</a:t>
            </a:r>
          </a:p>
          <a:p>
            <a:pPr lvl="3"/>
            <a:br>
              <a:rPr lang="en-US" sz="2000" dirty="0"/>
            </a:br>
            <a:r>
              <a:rPr lang="en-US" sz="2000" dirty="0"/>
              <a:t>	let </a:t>
            </a:r>
            <a:r>
              <a:rPr lang="en-US" sz="2000" b="1" dirty="0" err="1">
                <a:solidFill>
                  <a:schemeClr val="tx1"/>
                </a:solidFill>
              </a:rPr>
              <a:t>newCity</a:t>
            </a:r>
            <a:r>
              <a:rPr lang="en-US" sz="2000" dirty="0"/>
              <a:t> = new City(null, </a:t>
            </a:r>
            <a:r>
              <a:rPr lang="en-US" sz="2000" dirty="0" err="1"/>
              <a:t>cityName</a:t>
            </a:r>
            <a:r>
              <a:rPr lang="en-US" sz="2000" dirty="0"/>
              <a:t>);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/>
              <a:t>	return </a:t>
            </a:r>
            <a:r>
              <a:rPr lang="en-US" sz="2000" b="1" dirty="0" err="1">
                <a:solidFill>
                  <a:srgbClr val="FF0000"/>
                </a:solidFill>
              </a:rPr>
              <a:t>this.http.post</a:t>
            </a:r>
            <a:r>
              <a:rPr lang="en-US" sz="2000" dirty="0"/>
              <a:t>&lt;City&gt;(</a:t>
            </a:r>
          </a:p>
          <a:p>
            <a:pPr lvl="3"/>
            <a:r>
              <a:rPr lang="en-US" sz="2000" dirty="0"/>
              <a:t>		API_URL,</a:t>
            </a:r>
          </a:p>
          <a:p>
            <a:pPr lvl="3"/>
            <a:r>
              <a:rPr lang="en-US" sz="2000" dirty="0"/>
              <a:t>		</a:t>
            </a:r>
            <a:r>
              <a:rPr lang="en-US" sz="2000" b="1" dirty="0" err="1"/>
              <a:t>JSON.stringify</a:t>
            </a:r>
            <a:r>
              <a:rPr lang="en-US" sz="2000" b="1" dirty="0"/>
              <a:t>(</a:t>
            </a:r>
            <a:r>
              <a:rPr lang="en-US" sz="2000" b="1" dirty="0" err="1"/>
              <a:t>newCity</a:t>
            </a:r>
            <a:r>
              <a:rPr lang="en-US" sz="2000" b="1" dirty="0"/>
              <a:t>),</a:t>
            </a:r>
          </a:p>
          <a:p>
            <a:pPr lvl="3"/>
            <a:r>
              <a:rPr lang="en-US" sz="2000" dirty="0"/>
              <a:t>		HEADERS</a:t>
            </a:r>
          </a:p>
          <a:p>
            <a:pPr lvl="3"/>
            <a:r>
              <a:rPr lang="en-US" sz="2000" dirty="0"/>
              <a:t>	)</a:t>
            </a:r>
          </a:p>
          <a:p>
            <a:pPr lvl="3"/>
            <a:r>
              <a:rPr lang="en-US" sz="20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01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Update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5300" y="1183666"/>
            <a:ext cx="8458200" cy="540147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updateCity</a:t>
            </a:r>
            <a:r>
              <a:rPr lang="en-US" dirty="0"/>
              <a:t>(</a:t>
            </a:r>
            <a:r>
              <a:rPr lang="en-US" b="1" i="1" dirty="0"/>
              <a:t>city</a:t>
            </a:r>
            <a:r>
              <a:rPr lang="en-US" dirty="0"/>
              <a:t>: City): Observable&lt;City&gt;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this.http.put</a:t>
            </a:r>
            <a:r>
              <a:rPr lang="en-US" dirty="0"/>
              <a:t>&lt;City&gt;(</a:t>
            </a:r>
          </a:p>
          <a:p>
            <a:r>
              <a:rPr lang="en-US" dirty="0"/>
              <a:t>                 </a:t>
            </a:r>
            <a:r>
              <a:rPr lang="en-US" dirty="0" err="1"/>
              <a:t>url</a:t>
            </a:r>
            <a:r>
              <a:rPr lang="en-US" dirty="0"/>
              <a:t>,</a:t>
            </a:r>
          </a:p>
          <a:p>
            <a:r>
              <a:rPr lang="en-US" dirty="0"/>
              <a:t>                 </a:t>
            </a:r>
            <a:r>
              <a:rPr lang="en-US" b="1" dirty="0" err="1"/>
              <a:t>JSON.stringify</a:t>
            </a:r>
            <a:r>
              <a:rPr lang="en-US" dirty="0"/>
              <a:t>(city),</a:t>
            </a:r>
          </a:p>
          <a:p>
            <a:r>
              <a:rPr lang="en-US" dirty="0"/>
              <a:t>                 headers)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7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248094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spc="-85" dirty="0">
                <a:latin typeface="Verdana"/>
                <a:cs typeface="Verdana"/>
              </a:rPr>
              <a:t>Dat</a:t>
            </a:r>
            <a:r>
              <a:rPr sz="4200" dirty="0">
                <a:latin typeface="Verdana"/>
                <a:cs typeface="Verdana"/>
              </a:rPr>
              <a:t>a</a:t>
            </a:r>
            <a:r>
              <a:rPr sz="4200" spc="254" dirty="0">
                <a:latin typeface="Times New Roman"/>
                <a:cs typeface="Times New Roman"/>
              </a:rPr>
              <a:t> </a:t>
            </a:r>
            <a:r>
              <a:rPr sz="4200" spc="-85" dirty="0">
                <a:latin typeface="Verdana"/>
                <a:cs typeface="Verdana"/>
              </a:rPr>
              <a:t>flow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1423" y="2300783"/>
            <a:ext cx="131572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3678" y="2244674"/>
            <a:ext cx="2501900" cy="11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2920">
              <a:lnSpc>
                <a:spcPct val="131300"/>
              </a:lnSpc>
            </a:pPr>
            <a:r>
              <a:rPr sz="3350" spc="1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5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3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1511817"/>
            <a:ext cx="2775585" cy="2536825"/>
          </a:xfrm>
          <a:custGeom>
            <a:avLst/>
            <a:gdLst/>
            <a:ahLst/>
            <a:cxnLst/>
            <a:rect l="l" t="t" r="r" b="b"/>
            <a:pathLst>
              <a:path w="2775584" h="2536825">
                <a:moveTo>
                  <a:pt x="0" y="2536697"/>
                </a:moveTo>
                <a:lnTo>
                  <a:pt x="2775203" y="2536697"/>
                </a:lnTo>
                <a:lnTo>
                  <a:pt x="2775203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579954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8438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3103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5743" y="213352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152" y="217169"/>
                </a:lnTo>
                <a:lnTo>
                  <a:pt x="939545" y="217169"/>
                </a:lnTo>
                <a:lnTo>
                  <a:pt x="935743" y="213352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5743" y="213352"/>
                </a:lnTo>
                <a:lnTo>
                  <a:pt x="939545" y="217169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7169"/>
                </a:lnTo>
                <a:lnTo>
                  <a:pt x="947152" y="217169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80"/>
                </a:lnTo>
                <a:lnTo>
                  <a:pt x="935743" y="213352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80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80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0476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5141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116" y="212978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917" y="216407"/>
                </a:lnTo>
                <a:lnTo>
                  <a:pt x="939545" y="216407"/>
                </a:lnTo>
                <a:lnTo>
                  <a:pt x="936116" y="212978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6116" y="212978"/>
                </a:lnTo>
                <a:lnTo>
                  <a:pt x="939545" y="216407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6407"/>
                </a:lnTo>
                <a:lnTo>
                  <a:pt x="947917" y="216407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45"/>
                </a:lnTo>
                <a:lnTo>
                  <a:pt x="936116" y="212978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45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45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0476" y="322860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2855" y="321641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7552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52" y="209549"/>
                </a:lnTo>
                <a:lnTo>
                  <a:pt x="202691" y="25111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110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110" y="212978"/>
                </a:moveTo>
                <a:lnTo>
                  <a:pt x="10667" y="216407"/>
                </a:lnTo>
                <a:lnTo>
                  <a:pt x="17552" y="216407"/>
                </a:lnTo>
                <a:lnTo>
                  <a:pt x="14110" y="212978"/>
                </a:lnTo>
                <a:close/>
              </a:path>
              <a:path w="951229" h="426085">
                <a:moveTo>
                  <a:pt x="17552" y="209549"/>
                </a:moveTo>
                <a:lnTo>
                  <a:pt x="10667" y="209549"/>
                </a:lnTo>
                <a:lnTo>
                  <a:pt x="14110" y="212978"/>
                </a:lnTo>
                <a:lnTo>
                  <a:pt x="17552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11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11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5389" y="3108969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0405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8532" y="3096777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2597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7525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25" y="209549"/>
                </a:lnTo>
                <a:lnTo>
                  <a:pt x="202691" y="24383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7847"/>
                </a:moveTo>
                <a:lnTo>
                  <a:pt x="202691" y="307847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7847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7847"/>
                </a:moveTo>
                <a:lnTo>
                  <a:pt x="945641" y="307847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7847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7847"/>
                </a:lnTo>
                <a:lnTo>
                  <a:pt x="950975" y="307847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096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096" y="212978"/>
                </a:moveTo>
                <a:lnTo>
                  <a:pt x="10667" y="216407"/>
                </a:lnTo>
                <a:lnTo>
                  <a:pt x="17525" y="216407"/>
                </a:lnTo>
                <a:lnTo>
                  <a:pt x="14096" y="212978"/>
                </a:lnTo>
                <a:close/>
              </a:path>
              <a:path w="951229" h="426085">
                <a:moveTo>
                  <a:pt x="17525" y="209549"/>
                </a:moveTo>
                <a:lnTo>
                  <a:pt x="10667" y="209549"/>
                </a:lnTo>
                <a:lnTo>
                  <a:pt x="14096" y="212978"/>
                </a:lnTo>
                <a:lnTo>
                  <a:pt x="17525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383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383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62326" y="5145496"/>
            <a:ext cx="6616065" cy="118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06420" indent="111760">
              <a:lnSpc>
                <a:spcPts val="2440"/>
              </a:lnSpc>
            </a:pPr>
            <a:r>
              <a:rPr sz="2150" spc="-5" dirty="0">
                <a:latin typeface="Arial"/>
                <a:cs typeface="Arial"/>
              </a:rPr>
              <a:t>Uiteindelijk</a:t>
            </a:r>
            <a:r>
              <a:rPr sz="2150" dirty="0">
                <a:latin typeface="Arial"/>
                <a:cs typeface="Arial"/>
              </a:rPr>
              <a:t>:</a:t>
            </a:r>
            <a:r>
              <a:rPr sz="2150" spc="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veili</a:t>
            </a:r>
            <a:r>
              <a:rPr sz="2150" dirty="0">
                <a:latin typeface="Arial"/>
                <a:cs typeface="Arial"/>
              </a:rPr>
              <a:t>g </a:t>
            </a:r>
            <a:r>
              <a:rPr sz="2150" spc="-5" dirty="0">
                <a:latin typeface="Arial"/>
                <a:cs typeface="Arial"/>
              </a:rPr>
              <a:t>stelle</a:t>
            </a:r>
            <a:r>
              <a:rPr sz="2150" dirty="0">
                <a:latin typeface="Arial"/>
                <a:cs typeface="Arial"/>
              </a:rPr>
              <a:t>n </a:t>
            </a:r>
            <a:r>
              <a:rPr sz="2150" spc="-5" dirty="0">
                <a:latin typeface="Arial"/>
                <a:cs typeface="Arial"/>
              </a:rPr>
              <a:t>in databas</a:t>
            </a:r>
            <a:r>
              <a:rPr sz="2150" dirty="0">
                <a:latin typeface="Arial"/>
                <a:cs typeface="Arial"/>
              </a:rPr>
              <a:t>e </a:t>
            </a:r>
            <a:r>
              <a:rPr sz="2150" spc="-5" dirty="0">
                <a:latin typeface="Arial"/>
                <a:cs typeface="Arial"/>
              </a:rPr>
              <a:t>vi</a:t>
            </a:r>
            <a:r>
              <a:rPr sz="2150" dirty="0">
                <a:latin typeface="Arial"/>
                <a:cs typeface="Arial"/>
              </a:rPr>
              <a:t>a</a:t>
            </a:r>
            <a:r>
              <a:rPr sz="2150" spc="-1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Ajax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Http</a:t>
            </a:r>
            <a:endParaRPr sz="21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Delete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500" y="1183666"/>
            <a:ext cx="7545859" cy="390106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deleteCity</a:t>
            </a:r>
            <a:r>
              <a:rPr lang="en-US" dirty="0"/>
              <a:t>(city) {</a:t>
            </a:r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this.http.delete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 + id)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49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3019425"/>
            <a:ext cx="5234939" cy="679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</a:t>
            </a:r>
            <a:r>
              <a:rPr lang="en-US" sz="4000" b="1" spc="-85" dirty="0" err="1">
                <a:latin typeface="Verdana"/>
                <a:cs typeface="Verdana"/>
              </a:rPr>
              <a:t>applicatie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A8B6B83-ABF9-A648-BBDD-567CBC2CA97D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812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CRUD applicatie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 err="1">
                <a:latin typeface="Verdana"/>
                <a:cs typeface="Verdana"/>
              </a:rPr>
              <a:t>Oefenin</a:t>
            </a:r>
            <a:r>
              <a:rPr sz="1950" b="1" spc="-15" dirty="0" err="1">
                <a:latin typeface="Verdana"/>
                <a:cs typeface="Verdana"/>
              </a:rPr>
              <a:t>g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971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3136901" y="3019425"/>
            <a:ext cx="3710938" cy="690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 err="1">
                <a:latin typeface="Verdana"/>
                <a:cs typeface="Verdana"/>
              </a:rPr>
              <a:t>Asyn</a:t>
            </a:r>
            <a:r>
              <a:rPr lang="en-US" sz="4000" b="1" dirty="0" err="1">
                <a:latin typeface="Verdana"/>
                <a:cs typeface="Verdana"/>
              </a:rPr>
              <a:t>c</a:t>
            </a:r>
            <a:r>
              <a:rPr lang="en-US" sz="4000" b="1" spc="270" dirty="0">
                <a:latin typeface="Times New Roman"/>
                <a:cs typeface="Times New Roman"/>
              </a:rPr>
              <a:t> </a:t>
            </a:r>
            <a:r>
              <a:rPr lang="en-US" sz="4000" b="1" spc="-85" dirty="0">
                <a:latin typeface="Verdana"/>
                <a:cs typeface="Verdana"/>
              </a:rPr>
              <a:t>pipe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3793B-7396-8643-9C11-E62E0AAB676C}"/>
              </a:ext>
            </a:extLst>
          </p:cNvPr>
          <p:cNvSpPr/>
          <p:nvPr/>
        </p:nvSpPr>
        <p:spPr>
          <a:xfrm>
            <a:off x="1841500" y="4555380"/>
            <a:ext cx="6611256" cy="637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b="1" dirty="0">
                <a:latin typeface="Verdana"/>
                <a:cs typeface="Verdana"/>
              </a:rPr>
              <a:t>.subscribe()       </a:t>
            </a:r>
            <a:r>
              <a:rPr lang="en-US" dirty="0">
                <a:latin typeface="Verdana"/>
                <a:cs typeface="Verdana"/>
              </a:rPr>
              <a:t>versus        </a:t>
            </a:r>
            <a:r>
              <a:rPr lang="en-US" b="1" dirty="0">
                <a:latin typeface="Verdana"/>
                <a:cs typeface="Verdana"/>
              </a:rPr>
              <a:t>  </a:t>
            </a:r>
            <a:r>
              <a:rPr lang="en-US" sz="2400" b="1" dirty="0">
                <a:latin typeface="Verdana"/>
                <a:cs typeface="Verdana"/>
              </a:rPr>
              <a:t>| </a:t>
            </a:r>
            <a:r>
              <a:rPr lang="en-US" sz="2400" b="1" dirty="0" err="1">
                <a:latin typeface="Verdana"/>
                <a:cs typeface="Verdana"/>
              </a:rPr>
              <a:t>async</a:t>
            </a:r>
            <a:endParaRPr lang="en-US" sz="2400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34351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CA19-C2ED-A144-A5F7-D53B32FA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DEMO 206 services–</a:t>
            </a:r>
            <a:r>
              <a:rPr lang="en-US" dirty="0" err="1"/>
              <a:t>async</a:t>
            </a:r>
            <a:r>
              <a:rPr lang="en-US" dirty="0"/>
              <a:t>-pipe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62EE-0AF9-D944-B8CD-16A19DDFB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398" y="1647825"/>
            <a:ext cx="6324601" cy="27699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city of </a:t>
            </a:r>
            <a:r>
              <a:rPr lang="en-US" sz="2400" b="1" dirty="0">
                <a:solidFill>
                  <a:srgbClr val="C00000"/>
                </a:solidFill>
              </a:rPr>
              <a:t>cities$ | </a:t>
            </a:r>
            <a:r>
              <a:rPr lang="en-US" sz="2400" b="1" dirty="0" err="1">
                <a:solidFill>
                  <a:srgbClr val="C00000"/>
                </a:solidFill>
              </a:rPr>
              <a:t>async</a:t>
            </a:r>
            <a:r>
              <a:rPr lang="en-US" dirty="0"/>
              <a:t>”&gt;</a:t>
            </a:r>
          </a:p>
          <a:p>
            <a:endParaRPr lang="en-US" dirty="0"/>
          </a:p>
          <a:p>
            <a:r>
              <a:rPr lang="en-US" dirty="0"/>
              <a:t>	{{ </a:t>
            </a:r>
            <a:r>
              <a:rPr lang="en-US" dirty="0" err="1"/>
              <a:t>city.id</a:t>
            </a:r>
            <a:r>
              <a:rPr lang="en-US" dirty="0"/>
              <a:t>}} - {{ </a:t>
            </a:r>
            <a:r>
              <a:rPr lang="en-US" dirty="0" err="1"/>
              <a:t>city.name</a:t>
            </a:r>
            <a:r>
              <a:rPr lang="en-US" dirty="0"/>
              <a:t> }}</a:t>
            </a:r>
          </a:p>
          <a:p>
            <a:endParaRPr lang="en-US" dirty="0"/>
          </a:p>
          <a:p>
            <a:r>
              <a:rPr lang="en-US" dirty="0"/>
              <a:t>&lt;/li&gt;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EED9DEC-5041-FE46-9812-7E0FDA124266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289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E39B-2DF2-A547-A623-495727F1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854080"/>
          </a:xfrm>
        </p:spPr>
        <p:txBody>
          <a:bodyPr/>
          <a:lstStyle/>
          <a:p>
            <a:pPr algn="ctr"/>
            <a:r>
              <a:rPr lang="en-US" dirty="0" err="1"/>
              <a:t>Voordelen</a:t>
            </a:r>
            <a:r>
              <a:rPr lang="en-US" dirty="0"/>
              <a:t> </a:t>
            </a:r>
            <a:r>
              <a:rPr lang="en-US" sz="2800" spc="-85" dirty="0" err="1"/>
              <a:t>Asyn</a:t>
            </a:r>
            <a:r>
              <a:rPr lang="en-US" sz="2800" dirty="0" err="1"/>
              <a:t>c</a:t>
            </a:r>
            <a:r>
              <a:rPr lang="en-US" sz="2800" spc="270" dirty="0">
                <a:latin typeface="Times New Roman"/>
                <a:cs typeface="Times New Roman"/>
              </a:rPr>
              <a:t> </a:t>
            </a:r>
            <a:r>
              <a:rPr lang="en-US" sz="2800" spc="-85" dirty="0"/>
              <a:t>pipe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2A19C-5BF7-4C40-87CD-45F6014A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84" y="1326262"/>
            <a:ext cx="9069859" cy="5209118"/>
          </a:xfrm>
        </p:spPr>
        <p:txBody>
          <a:bodyPr/>
          <a:lstStyle/>
          <a:p>
            <a:endParaRPr lang="en-US" dirty="0"/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0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 err="1">
                <a:latin typeface="Verdana"/>
                <a:cs typeface="Verdana"/>
              </a:rPr>
              <a:t>Geen</a:t>
            </a:r>
            <a:r>
              <a:rPr lang="en-US" sz="2600" spc="-15" dirty="0">
                <a:latin typeface="Verdana"/>
                <a:cs typeface="Verdana"/>
              </a:rPr>
              <a:t> </a:t>
            </a:r>
            <a:r>
              <a:rPr lang="en-US" sz="2600" b="1" spc="-15" dirty="0">
                <a:latin typeface="Verdana"/>
                <a:cs typeface="Verdana"/>
              </a:rPr>
              <a:t>subscribe() </a:t>
            </a:r>
            <a:r>
              <a:rPr lang="en-US" sz="2600" spc="-15" dirty="0" err="1">
                <a:latin typeface="Verdana"/>
                <a:cs typeface="Verdana"/>
              </a:rPr>
              <a:t>te</a:t>
            </a:r>
            <a:r>
              <a:rPr lang="en-US" sz="2600" spc="-15" dirty="0">
                <a:latin typeface="Verdana"/>
                <a:cs typeface="Verdana"/>
              </a:rPr>
              <a:t> </a:t>
            </a:r>
            <a:r>
              <a:rPr lang="en-US" sz="2600" spc="-15" dirty="0" err="1">
                <a:latin typeface="Verdana"/>
                <a:cs typeface="Verdana"/>
              </a:rPr>
              <a:t>gebruiken</a:t>
            </a: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 err="1">
                <a:latin typeface="Verdana"/>
                <a:cs typeface="Verdana"/>
              </a:rPr>
              <a:t>Geen</a:t>
            </a:r>
            <a:r>
              <a:rPr lang="en-US" sz="2600" spc="-15" dirty="0">
                <a:latin typeface="Verdana"/>
                <a:cs typeface="Verdana"/>
              </a:rPr>
              <a:t> </a:t>
            </a:r>
            <a:r>
              <a:rPr lang="en-US" sz="2600" b="1" spc="-15" dirty="0">
                <a:latin typeface="Verdana"/>
                <a:cs typeface="Verdana"/>
              </a:rPr>
              <a:t>unsubscribe() </a:t>
            </a:r>
            <a:r>
              <a:rPr lang="en-US" sz="2600" spc="-15" dirty="0" err="1">
                <a:latin typeface="Verdana"/>
                <a:cs typeface="Verdana"/>
              </a:rPr>
              <a:t>uit</a:t>
            </a:r>
            <a:r>
              <a:rPr lang="en-US" sz="2600" spc="-15" dirty="0">
                <a:latin typeface="Verdana"/>
                <a:cs typeface="Verdana"/>
              </a:rPr>
              <a:t> </a:t>
            </a:r>
            <a:r>
              <a:rPr lang="en-US" sz="2600" spc="-15" dirty="0" err="1">
                <a:latin typeface="Verdana"/>
                <a:cs typeface="Verdana"/>
              </a:rPr>
              <a:t>te</a:t>
            </a:r>
            <a:r>
              <a:rPr lang="en-US" sz="2600" spc="-15" dirty="0">
                <a:latin typeface="Verdana"/>
                <a:cs typeface="Verdana"/>
              </a:rPr>
              <a:t> </a:t>
            </a:r>
            <a:r>
              <a:rPr lang="en-US" sz="2600" spc="-15" dirty="0" err="1">
                <a:latin typeface="Verdana"/>
                <a:cs typeface="Verdana"/>
              </a:rPr>
              <a:t>voeren</a:t>
            </a: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b="1" spc="-15" dirty="0" err="1">
                <a:latin typeface="Verdana"/>
                <a:cs typeface="Verdana"/>
              </a:rPr>
              <a:t>Vult</a:t>
            </a:r>
            <a:r>
              <a:rPr lang="en-US" sz="2600" b="1" spc="-15" dirty="0">
                <a:latin typeface="Verdana"/>
                <a:cs typeface="Verdana"/>
              </a:rPr>
              <a:t> </a:t>
            </a:r>
            <a:r>
              <a:rPr lang="en-US" sz="2600" b="1" spc="-15" dirty="0" err="1">
                <a:latin typeface="Verdana"/>
                <a:cs typeface="Verdana"/>
              </a:rPr>
              <a:t>een</a:t>
            </a:r>
            <a:r>
              <a:rPr lang="en-US" sz="2600" b="1" spc="-15" dirty="0">
                <a:latin typeface="Verdana"/>
                <a:cs typeface="Verdana"/>
              </a:rPr>
              <a:t> Observable-variable </a:t>
            </a:r>
            <a:r>
              <a:rPr lang="en-US" sz="2600" b="1" i="1" spc="-15" dirty="0">
                <a:latin typeface="Verdana"/>
                <a:cs typeface="Verdana"/>
              </a:rPr>
              <a:t>pas</a:t>
            </a:r>
            <a:r>
              <a:rPr lang="en-US" sz="2600" b="1" spc="-15" dirty="0">
                <a:latin typeface="Verdana"/>
                <a:cs typeface="Verdana"/>
              </a:rPr>
              <a:t> met </a:t>
            </a:r>
            <a:r>
              <a:rPr lang="en-US" sz="2600" b="1" spc="-15" dirty="0" err="1">
                <a:latin typeface="Verdana"/>
                <a:cs typeface="Verdana"/>
              </a:rPr>
              <a:t>gegevens</a:t>
            </a:r>
            <a:r>
              <a:rPr lang="en-US" sz="2600" b="1" spc="-15" dirty="0">
                <a:latin typeface="Verdana"/>
                <a:cs typeface="Verdana"/>
              </a:rPr>
              <a:t> op het moment </a:t>
            </a:r>
            <a:r>
              <a:rPr lang="en-US" sz="2600" b="1" spc="-15" dirty="0" err="1">
                <a:latin typeface="Verdana"/>
                <a:cs typeface="Verdana"/>
              </a:rPr>
              <a:t>dat</a:t>
            </a:r>
            <a:r>
              <a:rPr lang="en-US" sz="2600" b="1" spc="-15" dirty="0">
                <a:latin typeface="Verdana"/>
                <a:cs typeface="Verdana"/>
              </a:rPr>
              <a:t> </a:t>
            </a:r>
            <a:r>
              <a:rPr lang="en-US" sz="2600" b="1" spc="-15" dirty="0" err="1">
                <a:latin typeface="Verdana"/>
                <a:cs typeface="Verdana"/>
              </a:rPr>
              <a:t>deze</a:t>
            </a:r>
            <a:r>
              <a:rPr lang="en-US" sz="2600" b="1" spc="-15" dirty="0">
                <a:latin typeface="Verdana"/>
                <a:cs typeface="Verdana"/>
              </a:rPr>
              <a:t> </a:t>
            </a:r>
            <a:r>
              <a:rPr lang="en-US" sz="2600" b="1" spc="-15" dirty="0" err="1">
                <a:latin typeface="Verdana"/>
                <a:cs typeface="Verdana"/>
              </a:rPr>
              <a:t>beschikbaar</a:t>
            </a:r>
            <a:r>
              <a:rPr lang="en-US" sz="2600" b="1" spc="-15" dirty="0">
                <a:latin typeface="Verdana"/>
                <a:cs typeface="Verdana"/>
              </a:rPr>
              <a:t> </a:t>
            </a:r>
            <a:r>
              <a:rPr lang="en-US" sz="2600" b="1" spc="-15" dirty="0" err="1">
                <a:latin typeface="Verdana"/>
                <a:cs typeface="Verdana"/>
              </a:rPr>
              <a:t>komen</a:t>
            </a:r>
            <a:r>
              <a:rPr lang="en-US" sz="2600" b="1" spc="-15" dirty="0">
                <a:latin typeface="Verdana"/>
                <a:cs typeface="Verdana"/>
              </a:rPr>
              <a:t> via </a:t>
            </a:r>
            <a:r>
              <a:rPr lang="en-US" sz="2600" b="1" spc="-15" dirty="0" err="1">
                <a:latin typeface="Verdana"/>
                <a:cs typeface="Verdana"/>
              </a:rPr>
              <a:t>een</a:t>
            </a:r>
            <a:r>
              <a:rPr lang="en-US" sz="2600" b="1" spc="-15" dirty="0">
                <a:latin typeface="Verdana"/>
                <a:cs typeface="Verdana"/>
              </a:rPr>
              <a:t> observable!</a:t>
            </a: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600" b="1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b="1" spc="-15" dirty="0" err="1">
                <a:latin typeface="Verdana"/>
                <a:cs typeface="Verdana"/>
              </a:rPr>
              <a:t>Dus</a:t>
            </a:r>
            <a:r>
              <a:rPr lang="en-US" sz="2600" b="1" spc="-15" dirty="0">
                <a:latin typeface="Verdana"/>
                <a:cs typeface="Verdana"/>
              </a:rPr>
              <a:t> GEEN *</a:t>
            </a:r>
            <a:r>
              <a:rPr lang="en-US" sz="2600" b="1" spc="-15" dirty="0" err="1">
                <a:latin typeface="Verdana"/>
                <a:cs typeface="Verdana"/>
              </a:rPr>
              <a:t>ngIf</a:t>
            </a:r>
            <a:r>
              <a:rPr lang="en-US" sz="2600" b="1" spc="-15" dirty="0">
                <a:latin typeface="Verdana"/>
                <a:cs typeface="Verdana"/>
              </a:rPr>
              <a:t> </a:t>
            </a:r>
            <a:r>
              <a:rPr lang="en-US" sz="2600" b="1" spc="-15" dirty="0" err="1">
                <a:latin typeface="Verdana"/>
                <a:cs typeface="Verdana"/>
              </a:rPr>
              <a:t>nodig</a:t>
            </a:r>
            <a:r>
              <a:rPr lang="en-US" sz="2600" b="1" spc="-15" dirty="0">
                <a:latin typeface="Verdana"/>
                <a:cs typeface="Verdana"/>
              </a:rPr>
              <a:t> in template om </a:t>
            </a:r>
            <a:r>
              <a:rPr lang="en-US" sz="2600" b="1" spc="-15" dirty="0" err="1">
                <a:latin typeface="Verdana"/>
                <a:cs typeface="Verdana"/>
              </a:rPr>
              <a:t>conditioneel</a:t>
            </a:r>
            <a:r>
              <a:rPr lang="en-US" sz="2600" b="1" spc="-15" dirty="0">
                <a:latin typeface="Verdana"/>
                <a:cs typeface="Verdana"/>
              </a:rPr>
              <a:t> de </a:t>
            </a:r>
            <a:r>
              <a:rPr lang="en-US" sz="2600" b="1" spc="-15" dirty="0" err="1">
                <a:latin typeface="Verdana"/>
                <a:cs typeface="Verdana"/>
              </a:rPr>
              <a:t>beschikbare</a:t>
            </a:r>
            <a:r>
              <a:rPr lang="en-US" sz="2600" b="1" spc="-15" dirty="0">
                <a:latin typeface="Verdana"/>
                <a:cs typeface="Verdana"/>
              </a:rPr>
              <a:t> data </a:t>
            </a:r>
            <a:r>
              <a:rPr lang="en-US" sz="2600" b="1" spc="-15" dirty="0" err="1">
                <a:latin typeface="Verdana"/>
                <a:cs typeface="Verdana"/>
              </a:rPr>
              <a:t>te</a:t>
            </a:r>
            <a:r>
              <a:rPr lang="en-US" sz="2600" b="1" spc="-15" dirty="0">
                <a:latin typeface="Verdana"/>
                <a:cs typeface="Verdana"/>
              </a:rPr>
              <a:t> </a:t>
            </a:r>
            <a:r>
              <a:rPr lang="en-US" sz="2600" b="1" spc="-15" dirty="0" err="1">
                <a:latin typeface="Verdana"/>
                <a:cs typeface="Verdana"/>
              </a:rPr>
              <a:t>tonen</a:t>
            </a:r>
            <a:r>
              <a:rPr lang="en-US" sz="2600" b="1" spc="-15" dirty="0">
                <a:latin typeface="Verdana"/>
                <a:cs typeface="Verdana"/>
              </a:rPr>
              <a:t>!</a:t>
            </a:r>
            <a:endParaRPr lang="en-US" sz="2000" b="1" dirty="0">
              <a:latin typeface="Verdana"/>
              <a:cs typeface="Verdana"/>
            </a:endParaRP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8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pipe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Start applicatie zelf op </a:t>
            </a:r>
            <a:r>
              <a:rPr lang="en-US" sz="2000" dirty="0"/>
              <a:t>206 services–</a:t>
            </a:r>
            <a:r>
              <a:rPr lang="en-US" sz="2000" dirty="0" err="1"/>
              <a:t>async</a:t>
            </a:r>
            <a:r>
              <a:rPr lang="en-US" sz="2000" dirty="0"/>
              <a:t>-pipe</a:t>
            </a:r>
            <a:r>
              <a:rPr lang="nl-NL" sz="1950" b="1" spc="-20" dirty="0">
                <a:latin typeface="Verdana"/>
                <a:cs typeface="Verdana"/>
              </a:rPr>
              <a:t> 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934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100" y="2181225"/>
            <a:ext cx="6324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5" dirty="0"/>
              <a:t>Werken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spc="15" dirty="0"/>
              <a:t>me</a:t>
            </a:r>
            <a:r>
              <a:rPr sz="3600" spc="10" dirty="0"/>
              <a:t>t</a:t>
            </a:r>
            <a:r>
              <a:rPr sz="3600" spc="260" dirty="0">
                <a:latin typeface="Times New Roman"/>
                <a:cs typeface="Times New Roman"/>
              </a:rPr>
              <a:t> </a:t>
            </a:r>
            <a:r>
              <a:rPr sz="3600" spc="10" dirty="0"/>
              <a:t>Liv</a:t>
            </a:r>
            <a:r>
              <a:rPr sz="3600" spc="15" dirty="0"/>
              <a:t>e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10" dirty="0"/>
              <a:t>API’s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75719" y="7288396"/>
            <a:ext cx="16573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" dirty="0">
                <a:latin typeface="Arial"/>
                <a:cs typeface="Arial"/>
              </a:rPr>
              <a:t>36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FE33-78F2-A440-9CC7-BA50D7FF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Movies services API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7508D-B21A-2045-A6FD-20E6E69A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5004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210-Service Live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211-Service Live with mapping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DFE47-E868-B34A-9259-E8E84AEBB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1647825"/>
            <a:ext cx="4234801" cy="48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49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91A1-97F4-044F-AEBE-B79EE8F9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9362-553E-B94F-B792-FBC4AE7C4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99492-58F5-B640-9CA8-9AE5F3F25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9875"/>
            <a:ext cx="9931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1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248094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spc="-85" dirty="0">
                <a:latin typeface="Verdana"/>
                <a:cs typeface="Verdana"/>
              </a:rPr>
              <a:t>Dat</a:t>
            </a:r>
            <a:r>
              <a:rPr sz="4200" dirty="0">
                <a:latin typeface="Verdana"/>
                <a:cs typeface="Verdana"/>
              </a:rPr>
              <a:t>a</a:t>
            </a:r>
            <a:r>
              <a:rPr sz="4200" spc="254" dirty="0">
                <a:latin typeface="Times New Roman"/>
                <a:cs typeface="Times New Roman"/>
              </a:rPr>
              <a:t> </a:t>
            </a:r>
            <a:r>
              <a:rPr sz="4200" spc="-85" dirty="0">
                <a:latin typeface="Verdana"/>
                <a:cs typeface="Verdana"/>
              </a:rPr>
              <a:t>flow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4303" y="3061353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3989" y="2995393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979941"/>
            <a:ext cx="2775585" cy="3068955"/>
          </a:xfrm>
          <a:custGeom>
            <a:avLst/>
            <a:gdLst/>
            <a:ahLst/>
            <a:cxnLst/>
            <a:rect l="l" t="t" r="r" b="b"/>
            <a:pathLst>
              <a:path w="2775584" h="3068954">
                <a:moveTo>
                  <a:pt x="0" y="3068573"/>
                </a:moveTo>
                <a:lnTo>
                  <a:pt x="2775203" y="3068573"/>
                </a:lnTo>
                <a:lnTo>
                  <a:pt x="2775203" y="0"/>
                </a:lnTo>
                <a:lnTo>
                  <a:pt x="0" y="0"/>
                </a:lnTo>
                <a:lnTo>
                  <a:pt x="0" y="3068573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314016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0476" y="3077727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2855" y="3065535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8316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87" y="209549"/>
                </a:lnTo>
                <a:lnTo>
                  <a:pt x="202691" y="25145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85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85" y="213352"/>
                </a:moveTo>
                <a:lnTo>
                  <a:pt x="10667" y="217169"/>
                </a:lnTo>
                <a:lnTo>
                  <a:pt x="18316" y="217169"/>
                </a:lnTo>
                <a:lnTo>
                  <a:pt x="14485" y="213352"/>
                </a:lnTo>
                <a:close/>
              </a:path>
              <a:path w="951229" h="426085">
                <a:moveTo>
                  <a:pt x="18287" y="209549"/>
                </a:moveTo>
                <a:lnTo>
                  <a:pt x="10667" y="209549"/>
                </a:lnTo>
                <a:lnTo>
                  <a:pt x="14485" y="213352"/>
                </a:lnTo>
                <a:lnTo>
                  <a:pt x="18287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4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45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5389" y="3155451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1167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8532" y="314325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3359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8287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59" y="209549"/>
                </a:lnTo>
                <a:lnTo>
                  <a:pt x="202691" y="24415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70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70" y="213352"/>
                </a:moveTo>
                <a:lnTo>
                  <a:pt x="10667" y="217169"/>
                </a:lnTo>
                <a:lnTo>
                  <a:pt x="18287" y="217169"/>
                </a:lnTo>
                <a:lnTo>
                  <a:pt x="14470" y="213352"/>
                </a:lnTo>
                <a:close/>
              </a:path>
              <a:path w="951229" h="426085">
                <a:moveTo>
                  <a:pt x="18259" y="209549"/>
                </a:moveTo>
                <a:lnTo>
                  <a:pt x="10667" y="209549"/>
                </a:lnTo>
                <a:lnTo>
                  <a:pt x="14470" y="213352"/>
                </a:lnTo>
                <a:lnTo>
                  <a:pt x="18259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41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415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62326" y="5145496"/>
            <a:ext cx="6616065" cy="118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06420" indent="111760">
              <a:lnSpc>
                <a:spcPts val="2440"/>
              </a:lnSpc>
            </a:pPr>
            <a:r>
              <a:rPr sz="2150" spc="-5" dirty="0">
                <a:latin typeface="Arial"/>
                <a:cs typeface="Arial"/>
              </a:rPr>
              <a:t>Uiteindelijk</a:t>
            </a:r>
            <a:r>
              <a:rPr sz="2150" dirty="0">
                <a:latin typeface="Arial"/>
                <a:cs typeface="Arial"/>
              </a:rPr>
              <a:t>:</a:t>
            </a:r>
            <a:r>
              <a:rPr sz="2150" spc="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veili</a:t>
            </a:r>
            <a:r>
              <a:rPr sz="2150" dirty="0">
                <a:latin typeface="Arial"/>
                <a:cs typeface="Arial"/>
              </a:rPr>
              <a:t>g </a:t>
            </a:r>
            <a:r>
              <a:rPr sz="2150" spc="-5" dirty="0">
                <a:latin typeface="Arial"/>
                <a:cs typeface="Arial"/>
              </a:rPr>
              <a:t>stelle</a:t>
            </a:r>
            <a:r>
              <a:rPr sz="2150" dirty="0">
                <a:latin typeface="Arial"/>
                <a:cs typeface="Arial"/>
              </a:rPr>
              <a:t>n </a:t>
            </a:r>
            <a:r>
              <a:rPr sz="2150" spc="-5" dirty="0">
                <a:latin typeface="Arial"/>
                <a:cs typeface="Arial"/>
              </a:rPr>
              <a:t>in databas</a:t>
            </a:r>
            <a:r>
              <a:rPr sz="2150" dirty="0">
                <a:latin typeface="Arial"/>
                <a:cs typeface="Arial"/>
              </a:rPr>
              <a:t>e </a:t>
            </a:r>
            <a:r>
              <a:rPr sz="2150" spc="-5" dirty="0">
                <a:latin typeface="Arial"/>
                <a:cs typeface="Arial"/>
              </a:rPr>
              <a:t>vi</a:t>
            </a:r>
            <a:r>
              <a:rPr sz="2150" dirty="0">
                <a:latin typeface="Arial"/>
                <a:cs typeface="Arial"/>
              </a:rPr>
              <a:t>a</a:t>
            </a:r>
            <a:r>
              <a:rPr sz="2150" spc="-1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Ajax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Http</a:t>
            </a:r>
            <a:endParaRPr sz="21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3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28225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5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41349" y="1351424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4812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4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51035" y="1285464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80159" y="1511055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783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74826" y="1498863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8377" y="313181"/>
                </a:moveTo>
                <a:lnTo>
                  <a:pt x="738377" y="425957"/>
                </a:lnTo>
                <a:lnTo>
                  <a:pt x="750526" y="413765"/>
                </a:lnTo>
                <a:lnTo>
                  <a:pt x="748283" y="413765"/>
                </a:lnTo>
                <a:lnTo>
                  <a:pt x="739901" y="409955"/>
                </a:lnTo>
                <a:lnTo>
                  <a:pt x="748283" y="401542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8377" y="313181"/>
                </a:lnTo>
                <a:close/>
              </a:path>
              <a:path w="951229" h="426085">
                <a:moveTo>
                  <a:pt x="748283" y="401542"/>
                </a:moveTo>
                <a:lnTo>
                  <a:pt x="739901" y="409955"/>
                </a:lnTo>
                <a:lnTo>
                  <a:pt x="748283" y="413765"/>
                </a:lnTo>
                <a:lnTo>
                  <a:pt x="748283" y="401542"/>
                </a:lnTo>
                <a:close/>
              </a:path>
              <a:path w="951229" h="426085">
                <a:moveTo>
                  <a:pt x="936505" y="212605"/>
                </a:moveTo>
                <a:lnTo>
                  <a:pt x="748283" y="401542"/>
                </a:lnTo>
                <a:lnTo>
                  <a:pt x="748283" y="413765"/>
                </a:lnTo>
                <a:lnTo>
                  <a:pt x="750526" y="413765"/>
                </a:lnTo>
                <a:lnTo>
                  <a:pt x="947179" y="216407"/>
                </a:lnTo>
                <a:lnTo>
                  <a:pt x="940307" y="216407"/>
                </a:lnTo>
                <a:lnTo>
                  <a:pt x="936505" y="212605"/>
                </a:lnTo>
                <a:close/>
              </a:path>
              <a:path w="951229" h="426085">
                <a:moveTo>
                  <a:pt x="738377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8377" y="318515"/>
                </a:lnTo>
                <a:lnTo>
                  <a:pt x="738377" y="313181"/>
                </a:lnTo>
                <a:lnTo>
                  <a:pt x="10667" y="313181"/>
                </a:lnTo>
                <a:lnTo>
                  <a:pt x="5333" y="307847"/>
                </a:lnTo>
                <a:lnTo>
                  <a:pt x="10667" y="307847"/>
                </a:lnTo>
                <a:lnTo>
                  <a:pt x="10667" y="117347"/>
                </a:lnTo>
                <a:lnTo>
                  <a:pt x="5333" y="117347"/>
                </a:lnTo>
                <a:lnTo>
                  <a:pt x="10667" y="112775"/>
                </a:lnTo>
                <a:lnTo>
                  <a:pt x="738377" y="112775"/>
                </a:lnTo>
                <a:lnTo>
                  <a:pt x="738377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10667" y="307847"/>
                </a:lnTo>
                <a:lnTo>
                  <a:pt x="10667" y="313181"/>
                </a:lnTo>
                <a:lnTo>
                  <a:pt x="738377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10667" y="307847"/>
                </a:moveTo>
                <a:lnTo>
                  <a:pt x="5333" y="307847"/>
                </a:lnTo>
                <a:lnTo>
                  <a:pt x="10667" y="313181"/>
                </a:lnTo>
                <a:lnTo>
                  <a:pt x="10667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505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65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79" y="216407"/>
                </a:lnTo>
                <a:lnTo>
                  <a:pt x="950975" y="212597"/>
                </a:lnTo>
                <a:lnTo>
                  <a:pt x="947165" y="208787"/>
                </a:lnTo>
                <a:close/>
              </a:path>
              <a:path w="951229" h="426085">
                <a:moveTo>
                  <a:pt x="750569" y="12191"/>
                </a:moveTo>
                <a:lnTo>
                  <a:pt x="748283" y="12191"/>
                </a:lnTo>
                <a:lnTo>
                  <a:pt x="748283" y="24383"/>
                </a:lnTo>
                <a:lnTo>
                  <a:pt x="936505" y="212605"/>
                </a:lnTo>
                <a:lnTo>
                  <a:pt x="940307" y="208787"/>
                </a:lnTo>
                <a:lnTo>
                  <a:pt x="947165" y="208787"/>
                </a:lnTo>
                <a:lnTo>
                  <a:pt x="750569" y="12191"/>
                </a:lnTo>
                <a:close/>
              </a:path>
              <a:path w="951229" h="426085">
                <a:moveTo>
                  <a:pt x="10667" y="112775"/>
                </a:moveTo>
                <a:lnTo>
                  <a:pt x="5333" y="117347"/>
                </a:lnTo>
                <a:lnTo>
                  <a:pt x="10667" y="117347"/>
                </a:lnTo>
                <a:lnTo>
                  <a:pt x="10667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8377" y="112775"/>
                </a:lnTo>
                <a:lnTo>
                  <a:pt x="10667" y="112775"/>
                </a:lnTo>
                <a:lnTo>
                  <a:pt x="10667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8377" y="0"/>
                </a:moveTo>
                <a:lnTo>
                  <a:pt x="738377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4383"/>
                </a:lnTo>
                <a:lnTo>
                  <a:pt x="739901" y="16001"/>
                </a:lnTo>
                <a:lnTo>
                  <a:pt x="748283" y="12191"/>
                </a:lnTo>
                <a:lnTo>
                  <a:pt x="750569" y="12191"/>
                </a:lnTo>
                <a:lnTo>
                  <a:pt x="738377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901" y="16001"/>
                </a:lnTo>
                <a:lnTo>
                  <a:pt x="748283" y="24383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4567" y="1433331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39233" y="142113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07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490" y="212605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07" y="413765"/>
                </a:lnTo>
                <a:lnTo>
                  <a:pt x="947165" y="216407"/>
                </a:lnTo>
                <a:lnTo>
                  <a:pt x="940307" y="216407"/>
                </a:lnTo>
                <a:lnTo>
                  <a:pt x="936490" y="212605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7847"/>
                </a:lnTo>
                <a:lnTo>
                  <a:pt x="9905" y="307847"/>
                </a:lnTo>
                <a:lnTo>
                  <a:pt x="9905" y="117347"/>
                </a:lnTo>
                <a:lnTo>
                  <a:pt x="5333" y="117347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9905" y="307847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9905" y="307847"/>
                </a:moveTo>
                <a:lnTo>
                  <a:pt x="5333" y="307847"/>
                </a:lnTo>
                <a:lnTo>
                  <a:pt x="9905" y="313181"/>
                </a:lnTo>
                <a:lnTo>
                  <a:pt x="9905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490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52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65" y="216407"/>
                </a:lnTo>
                <a:lnTo>
                  <a:pt x="950975" y="212597"/>
                </a:lnTo>
                <a:lnTo>
                  <a:pt x="947152" y="208787"/>
                </a:lnTo>
                <a:close/>
              </a:path>
              <a:path w="951229" h="426085">
                <a:moveTo>
                  <a:pt x="749851" y="12191"/>
                </a:moveTo>
                <a:lnTo>
                  <a:pt x="748283" y="12191"/>
                </a:lnTo>
                <a:lnTo>
                  <a:pt x="748283" y="25111"/>
                </a:lnTo>
                <a:lnTo>
                  <a:pt x="936490" y="212605"/>
                </a:lnTo>
                <a:lnTo>
                  <a:pt x="940307" y="208787"/>
                </a:lnTo>
                <a:lnTo>
                  <a:pt x="947152" y="208787"/>
                </a:lnTo>
                <a:lnTo>
                  <a:pt x="749851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7347"/>
                </a:lnTo>
                <a:lnTo>
                  <a:pt x="9905" y="117347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11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51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11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1656-C243-1E42-A286-F58AF14D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MovieModel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4E4C-0FC8-CE4E-BDFA-97154083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export class </a:t>
            </a:r>
            <a:r>
              <a:rPr lang="en-US" b="1" dirty="0" err="1"/>
              <a:t>MovieModel</a:t>
            </a:r>
            <a:r>
              <a:rPr lang="en-US" dirty="0"/>
              <a:t>{</a:t>
            </a:r>
          </a:p>
          <a:p>
            <a:r>
              <a:rPr lang="en-US" dirty="0"/>
              <a:t>    constructor(public </a:t>
            </a:r>
            <a:r>
              <a:rPr lang="en-US" dirty="0" err="1"/>
              <a:t>titel:string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jaar:string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afbeelding:string</a:t>
            </a:r>
            <a:r>
              <a:rPr lang="en-US" dirty="0"/>
              <a:t>) {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438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7483-4E3A-FF49-BD5F-FD8E0F2B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Movies services API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DE2E-D70F-A04F-BBEA-D83569999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78402BE-CBF1-E64E-AABD-45EA837DF181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8674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API’s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23875"/>
            <a:ext cx="7078980" cy="401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http://ope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n</a:t>
            </a:r>
            <a:r>
              <a:rPr sz="195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eatherma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p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.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org/AP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I</a:t>
            </a:r>
            <a:r>
              <a:rPr sz="1950" spc="18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950" spc="-20" dirty="0">
                <a:latin typeface="Verdana"/>
                <a:cs typeface="Verdana"/>
              </a:rPr>
              <a:t>(weerbericht)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4"/>
              </a:rPr>
              <a:t>http://filltext.com/</a:t>
            </a:r>
            <a:r>
              <a:rPr sz="1950" spc="190" dirty="0">
                <a:solidFill>
                  <a:srgbClr val="FF0000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andom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70" dirty="0">
                <a:latin typeface="Verdana"/>
                <a:cs typeface="Verdana"/>
              </a:rPr>
              <a:t>AW</a:t>
            </a:r>
            <a:r>
              <a:rPr sz="1950" spc="-20" dirty="0">
                <a:latin typeface="Verdana"/>
                <a:cs typeface="Verdana"/>
              </a:rPr>
              <a:t>-gege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0" dirty="0">
                <a:latin typeface="Verdana"/>
                <a:cs typeface="Verdana"/>
              </a:rPr>
              <a:t>ns)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47472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http://ergast.com/mrd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/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Ergast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Mot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2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1)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AP</a:t>
            </a:r>
            <a:r>
              <a:rPr sz="1950" spc="-10" dirty="0">
                <a:latin typeface="Verdana"/>
                <a:cs typeface="Verdana"/>
              </a:rPr>
              <a:t>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http://ww</a:t>
            </a:r>
            <a:r>
              <a:rPr sz="1950" u="heavy" spc="-95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.omdbapi.com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/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vie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Database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http://s</a:t>
            </a:r>
            <a:r>
              <a:rPr sz="1950" u="heavy" spc="-4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a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pi.co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/</a:t>
            </a:r>
            <a:r>
              <a:rPr sz="1950" spc="195" dirty="0">
                <a:solidFill>
                  <a:srgbClr val="FF0000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ars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2978150" algn="l"/>
              </a:tabLst>
            </a:pPr>
            <a:r>
              <a:rPr sz="1950" spc="-15" dirty="0">
                <a:latin typeface="Verdana"/>
                <a:cs typeface="Verdana"/>
              </a:rPr>
              <a:t>Zie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JavaScrip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APIs.tx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orbeelden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792595" cy="295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El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class</a:t>
            </a:r>
            <a:endParaRPr sz="260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83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injecteren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hem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gebruikt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Instantiëren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constructor()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anbe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olen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leren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RxJs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er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statische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wer</a:t>
            </a:r>
            <a:r>
              <a:rPr sz="1950" spc="-30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data</a:t>
            </a:r>
            <a:endParaRPr lang="nl-NL" sz="1950" spc="-15" dirty="0">
              <a:latin typeface="Verdana"/>
              <a:cs typeface="Verdana"/>
            </a:endParaRPr>
          </a:p>
          <a:p>
            <a:pPr marL="353695" indent="-340995"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 err="1">
                <a:latin typeface="Verdana"/>
                <a:cs typeface="Verdana"/>
              </a:rPr>
              <a:t>Oefenin</a:t>
            </a:r>
            <a:r>
              <a:rPr lang="en-US" sz="1950" b="1" spc="-15" dirty="0" err="1">
                <a:latin typeface="Verdana"/>
                <a:cs typeface="Verdana"/>
              </a:rPr>
              <a:t>g</a:t>
            </a:r>
            <a:r>
              <a:rPr lang="en-US" sz="1950" b="1" spc="215" dirty="0">
                <a:latin typeface="Times New Roman"/>
                <a:cs typeface="Times New Roman"/>
              </a:rPr>
              <a:t> </a:t>
            </a:r>
            <a:r>
              <a:rPr lang="en-US" sz="1950" b="1" spc="-15" dirty="0">
                <a:latin typeface="Verdana"/>
                <a:cs typeface="Verdana"/>
              </a:rPr>
              <a:t>5e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5717" y="7288393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38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4B1D-E50E-024F-A459-23AB2C6C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Service?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961A-86D1-D345-A94B-8223C415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700739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centraal</a:t>
            </a:r>
            <a:r>
              <a:rPr lang="en-US" dirty="0"/>
              <a:t> </a:t>
            </a:r>
            <a:r>
              <a:rPr lang="en-US" dirty="0" err="1"/>
              <a:t>veilig</a:t>
            </a:r>
            <a:r>
              <a:rPr lang="en-US" dirty="0"/>
              <a:t> </a:t>
            </a:r>
            <a:r>
              <a:rPr lang="en-US" dirty="0" err="1"/>
              <a:t>stellen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bereikbaar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componenten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gegevens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verloren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van component/view </a:t>
            </a:r>
            <a:r>
              <a:rPr lang="en-US" dirty="0" err="1"/>
              <a:t>wisselt</a:t>
            </a:r>
            <a:endParaRPr lang="en-US" dirty="0"/>
          </a:p>
          <a:p>
            <a:r>
              <a:rPr lang="en-US" dirty="0"/>
              <a:t>	(</a:t>
            </a:r>
            <a:r>
              <a:rPr lang="en-US" b="1" dirty="0"/>
              <a:t>Component is </a:t>
            </a:r>
            <a:r>
              <a:rPr lang="en-US" b="1" dirty="0" err="1"/>
              <a:t>vluchtig</a:t>
            </a:r>
            <a:r>
              <a:rPr lang="en-US" b="1" dirty="0"/>
              <a:t> 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8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Service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Angular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554470" cy="51757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1:</a:t>
            </a:r>
            <a:endParaRPr sz="1950" dirty="0">
              <a:latin typeface="Verdana"/>
              <a:cs typeface="Verdana"/>
            </a:endParaRPr>
          </a:p>
          <a:p>
            <a:pPr marL="734060">
              <a:lnSpc>
                <a:spcPct val="100000"/>
              </a:lnSpc>
              <a:spcBef>
                <a:spcPts val="1590"/>
              </a:spcBef>
            </a:pPr>
            <a:r>
              <a:rPr sz="1950" spc="-25" dirty="0">
                <a:latin typeface="Courier New"/>
                <a:cs typeface="Courier New"/>
              </a:rPr>
              <a:t>angular.module(‘myApp’)</a:t>
            </a:r>
            <a:endParaRPr sz="1950" dirty="0">
              <a:latin typeface="Courier New"/>
              <a:cs typeface="Courier New"/>
            </a:endParaRPr>
          </a:p>
          <a:p>
            <a:pPr marL="999490">
              <a:lnSpc>
                <a:spcPct val="100000"/>
              </a:lnSpc>
              <a:spcBef>
                <a:spcPts val="1150"/>
              </a:spcBef>
            </a:pPr>
            <a:r>
              <a:rPr sz="1950" spc="-25" dirty="0">
                <a:latin typeface="Courier New"/>
                <a:cs typeface="Courier New"/>
              </a:rPr>
              <a:t>.service(…)</a:t>
            </a:r>
            <a:endParaRPr sz="1950" dirty="0">
              <a:latin typeface="Courier New"/>
              <a:cs typeface="Courier New"/>
            </a:endParaRPr>
          </a:p>
          <a:p>
            <a:pPr marL="999490">
              <a:lnSpc>
                <a:spcPct val="100000"/>
              </a:lnSpc>
              <a:spcBef>
                <a:spcPts val="1155"/>
              </a:spcBef>
            </a:pPr>
            <a:r>
              <a:rPr sz="1950" spc="-25" dirty="0">
                <a:latin typeface="Courier New"/>
                <a:cs typeface="Courier New"/>
              </a:rPr>
              <a:t>.factory(…)</a:t>
            </a:r>
            <a:endParaRPr sz="1950" dirty="0">
              <a:latin typeface="Courier New"/>
              <a:cs typeface="Courier New"/>
            </a:endParaRPr>
          </a:p>
          <a:p>
            <a:pPr marL="76200" indent="922655">
              <a:lnSpc>
                <a:spcPct val="100000"/>
              </a:lnSpc>
              <a:spcBef>
                <a:spcPts val="1155"/>
              </a:spcBef>
            </a:pPr>
            <a:r>
              <a:rPr sz="1950" spc="-25" dirty="0">
                <a:latin typeface="Courier New"/>
                <a:cs typeface="Courier New"/>
              </a:rPr>
              <a:t>.provider(…)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R="3013710" algn="ctr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992505">
              <a:lnSpc>
                <a:spcPct val="100000"/>
              </a:lnSpc>
              <a:tabLst>
                <a:tab pos="1939925" algn="l"/>
                <a:tab pos="3698875" algn="l"/>
                <a:tab pos="437578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{Injectable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b="1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92505">
              <a:lnSpc>
                <a:spcPts val="2335"/>
              </a:lnSpc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@Injectable()</a:t>
            </a:r>
            <a:endParaRPr sz="195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992505">
              <a:lnSpc>
                <a:spcPts val="2330"/>
              </a:lnSpc>
              <a:tabLst>
                <a:tab pos="1939925" algn="l"/>
                <a:tab pos="275145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CityService{</a:t>
            </a:r>
            <a:endParaRPr sz="1950" dirty="0">
              <a:latin typeface="Consolas"/>
              <a:cs typeface="Consolas"/>
            </a:endParaRPr>
          </a:p>
          <a:p>
            <a:pPr marR="2936240" algn="ctr">
              <a:lnSpc>
                <a:spcPts val="2335"/>
              </a:lnSpc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//....</a:t>
            </a:r>
            <a:endParaRPr sz="1950" dirty="0">
              <a:latin typeface="Consolas"/>
              <a:cs typeface="Consolas"/>
            </a:endParaRPr>
          </a:p>
          <a:p>
            <a:pPr marL="99250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CACE-9441-3046-904B-1580C5D6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Stappen</a:t>
            </a:r>
            <a:r>
              <a:rPr lang="en-US" dirty="0"/>
              <a:t>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4B4F9-BF03-0043-9E8E-D7A952A5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/>
          </a:p>
          <a:p>
            <a:r>
              <a:rPr lang="en-US" spc="10" dirty="0" err="1"/>
              <a:t>Sta</a:t>
            </a:r>
            <a:r>
              <a:rPr lang="en-US" spc="15" dirty="0" err="1"/>
              <a:t>p</a:t>
            </a:r>
            <a:r>
              <a:rPr lang="en-US" spc="27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1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service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20" dirty="0" err="1"/>
              <a:t>maken</a:t>
            </a:r>
            <a:endParaRPr lang="en-US" spc="20" dirty="0"/>
          </a:p>
          <a:p>
            <a:endParaRPr lang="en-US" spc="20" dirty="0"/>
          </a:p>
          <a:p>
            <a:endParaRPr lang="en-US" dirty="0"/>
          </a:p>
          <a:p>
            <a:r>
              <a:rPr lang="en-US" spc="10" dirty="0" err="1"/>
              <a:t>Sta</a:t>
            </a:r>
            <a:r>
              <a:rPr lang="en-US" spc="15" dirty="0" err="1"/>
              <a:t>p</a:t>
            </a:r>
            <a:r>
              <a:rPr lang="en-US" spc="27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2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0" dirty="0"/>
              <a:t>S</a:t>
            </a:r>
            <a:r>
              <a:rPr lang="en-US" spc="15" dirty="0"/>
              <a:t>ervice</a:t>
            </a:r>
            <a:r>
              <a:rPr lang="en-US" spc="270" dirty="0">
                <a:latin typeface="Times New Roman"/>
                <a:cs typeface="Times New Roman"/>
              </a:rPr>
              <a:t> </a:t>
            </a:r>
            <a:r>
              <a:rPr lang="en-US" spc="10" dirty="0" err="1"/>
              <a:t>consumeren</a:t>
            </a:r>
            <a:r>
              <a:rPr lang="en-US" spc="10" dirty="0"/>
              <a:t>/</a:t>
            </a:r>
            <a:r>
              <a:rPr lang="en-US" spc="10" dirty="0" err="1"/>
              <a:t>injecten</a:t>
            </a:r>
            <a:endParaRPr lang="en-US" spc="10" dirty="0"/>
          </a:p>
          <a:p>
            <a:endParaRPr lang="en-US" spc="10" dirty="0"/>
          </a:p>
          <a:p>
            <a:endParaRPr lang="en-US" spc="10" dirty="0"/>
          </a:p>
          <a:p>
            <a:r>
              <a:rPr lang="en-US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</a:t>
            </a:r>
            <a:r>
              <a:rPr lang="en-US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0" dirty="0"/>
              <a:t>Servic</a:t>
            </a:r>
            <a:r>
              <a:rPr lang="en-US" spc="15" dirty="0"/>
              <a:t>e</a:t>
            </a:r>
            <a:r>
              <a:rPr lang="en-US" spc="275" dirty="0">
                <a:latin typeface="Times New Roman"/>
                <a:cs typeface="Times New Roman"/>
              </a:rPr>
              <a:t> </a:t>
            </a:r>
            <a:r>
              <a:rPr lang="en-US" spc="15" dirty="0" err="1"/>
              <a:t>injecteren</a:t>
            </a:r>
            <a:r>
              <a:rPr lang="en-US" spc="250" dirty="0">
                <a:latin typeface="Times New Roman"/>
                <a:cs typeface="Times New Roman"/>
              </a:rPr>
              <a:t> </a:t>
            </a:r>
            <a:r>
              <a:rPr lang="en-US" spc="10" dirty="0"/>
              <a:t>in</a:t>
            </a:r>
            <a:r>
              <a:rPr lang="en-US" spc="260" dirty="0">
                <a:latin typeface="Times New Roman"/>
                <a:cs typeface="Times New Roman"/>
              </a:rPr>
              <a:t> </a:t>
            </a:r>
            <a:r>
              <a:rPr lang="en-US" spc="15" dirty="0"/>
              <a:t>Module (</a:t>
            </a:r>
            <a:r>
              <a:rPr lang="en-US" spc="15" dirty="0" err="1">
                <a:solidFill>
                  <a:srgbClr val="C00000"/>
                </a:solidFill>
              </a:rPr>
              <a:t>app.module.ts</a:t>
            </a:r>
            <a:r>
              <a:rPr lang="en-US" spc="15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9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Sta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(stati</a:t>
            </a:r>
            <a:r>
              <a:rPr spc="15" dirty="0"/>
              <a:t>c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716" y="1490805"/>
            <a:ext cx="5900420" cy="524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23900">
              <a:lnSpc>
                <a:spcPct val="1018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Injectabl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'@angular/core'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@Injectable</a:t>
            </a:r>
            <a:r>
              <a:rPr sz="1700" spc="-5" dirty="0">
                <a:latin typeface="Consolas"/>
                <a:cs typeface="Consolas"/>
              </a:rPr>
              <a:t>()</a:t>
            </a:r>
            <a:endParaRPr sz="1700" dirty="0">
              <a:latin typeface="Consolas"/>
              <a:cs typeface="Consolas"/>
            </a:endParaRPr>
          </a:p>
          <a:p>
            <a:pPr marL="372745" marR="2760345" indent="-3606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cities:City[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dirty="0">
                <a:latin typeface="Consolas"/>
                <a:cs typeface="Consolas"/>
              </a:rPr>
              <a:t>),</a:t>
            </a: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getCities(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getCity(id: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.cities.find(</a:t>
            </a:r>
            <a:r>
              <a:rPr sz="1700" spc="5" dirty="0">
                <a:latin typeface="Consolas"/>
                <a:cs typeface="Consolas"/>
              </a:rPr>
              <a:t>c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id);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2123</TotalTime>
  <Words>1448</Words>
  <Application>Microsoft Macintosh PowerPoint</Application>
  <PresentationFormat>Custom</PresentationFormat>
  <Paragraphs>481</Paragraphs>
  <Slides>53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ＭＳ 明朝</vt:lpstr>
      <vt:lpstr>Arial</vt:lpstr>
      <vt:lpstr>Calibri</vt:lpstr>
      <vt:lpstr>Consolas</vt:lpstr>
      <vt:lpstr>Courier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Singleton?</vt:lpstr>
      <vt:lpstr>PowerPoint Presentation</vt:lpstr>
      <vt:lpstr>PowerPoint Presentation</vt:lpstr>
      <vt:lpstr>Waarom een Service?</vt:lpstr>
      <vt:lpstr>Services in Angular</vt:lpstr>
      <vt:lpstr>Stappen Service</vt:lpstr>
      <vt:lpstr>Stap 1 – service maken (static data)</vt:lpstr>
      <vt:lpstr>Stap 2 – Service consumeren/injecten</vt:lpstr>
      <vt:lpstr>Ho, ho, dat gaat snel!</vt:lpstr>
      <vt:lpstr>“No provider for CityService”</vt:lpstr>
      <vt:lpstr>Stap 3 – Service injecteren in Module  (app.module.ts)</vt:lpstr>
      <vt:lpstr>Checkpoint</vt:lpstr>
      <vt:lpstr>PowerPoint Presentation</vt:lpstr>
      <vt:lpstr>PowerPoint Presentation</vt:lpstr>
      <vt:lpstr>PowerPoint Presentation</vt:lpstr>
      <vt:lpstr>PowerPoint Presentation</vt:lpstr>
      <vt:lpstr>Observable </vt:lpstr>
      <vt:lpstr>Observable</vt:lpstr>
      <vt:lpstr>PowerPoint Presentation</vt:lpstr>
      <vt:lpstr>Observable </vt:lpstr>
      <vt:lpstr>Interactive diagrams of Rx Observables </vt:lpstr>
      <vt:lpstr>Observable syntax</vt:lpstr>
      <vt:lpstr>PowerPoint Presentation</vt:lpstr>
      <vt:lpstr>PowerPoint Presentation</vt:lpstr>
      <vt:lpstr>Stap 1 - Http injecteren in Service</vt:lpstr>
      <vt:lpstr>Stap 2 – Component aanpassen</vt:lpstr>
      <vt:lpstr>Stap 3 – Module aanpassen</vt:lpstr>
      <vt:lpstr>Meer over Observables</vt:lpstr>
      <vt:lpstr>Observable Cheat Sheet</vt:lpstr>
      <vt:lpstr>Checkpoint Async services</vt:lpstr>
      <vt:lpstr>Observables in een Angular -applicatie</vt:lpstr>
      <vt:lpstr>PIPING</vt:lpstr>
      <vt:lpstr>RxJS-operators in de service</vt:lpstr>
      <vt:lpstr>Checkpoint piping</vt:lpstr>
      <vt:lpstr>PowerPoint Presentation</vt:lpstr>
      <vt:lpstr>Adding a City</vt:lpstr>
      <vt:lpstr>Update a City</vt:lpstr>
      <vt:lpstr>Delete a City</vt:lpstr>
      <vt:lpstr>PowerPoint Presentation</vt:lpstr>
      <vt:lpstr>Checkpoint CRUD applicatie</vt:lpstr>
      <vt:lpstr>PowerPoint Presentation</vt:lpstr>
      <vt:lpstr>DEMO 206 services–async-pipe</vt:lpstr>
      <vt:lpstr>Voordelen Async pipe </vt:lpstr>
      <vt:lpstr>Checkpoint async pipe</vt:lpstr>
      <vt:lpstr>Werken met Live API’s</vt:lpstr>
      <vt:lpstr>Movies services API call</vt:lpstr>
      <vt:lpstr>PowerPoint Presentation</vt:lpstr>
      <vt:lpstr>MovieModel</vt:lpstr>
      <vt:lpstr>Movies services API call</vt:lpstr>
      <vt:lpstr>Voorbeeld API’s</vt:lpstr>
      <vt:lpstr>Checkpoint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74</cp:revision>
  <dcterms:created xsi:type="dcterms:W3CDTF">2019-02-17T16:58:35Z</dcterms:created>
  <dcterms:modified xsi:type="dcterms:W3CDTF">2019-02-25T18:11:44Z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