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/>
    <p:restoredTop sz="94673"/>
  </p:normalViewPr>
  <p:slideViewPr>
    <p:cSldViewPr>
      <p:cViewPr varScale="1">
        <p:scale>
          <a:sx n="134" d="100"/>
          <a:sy n="134" d="100"/>
        </p:scale>
        <p:origin x="15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xYv9lsrV0s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40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loca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ariable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loca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templat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variabl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wole.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  <a:endParaRPr sz="21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09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(thoug</a:t>
            </a:r>
            <a:r>
              <a:rPr sz="1950" spc="-15" dirty="0">
                <a:latin typeface="Verdana"/>
                <a:cs typeface="Verdana"/>
              </a:rPr>
              <a:t>h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0" dirty="0">
                <a:latin typeface="Verdana"/>
                <a:cs typeface="Verdana"/>
              </a:rPr>
              <a:t>ely)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driven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15" dirty="0"/>
              <a:t>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spc="-25" dirty="0">
                <a:latin typeface="Verdana"/>
                <a:cs typeface="Verdana"/>
              </a:rPr>
              <a:t>N</a:t>
            </a:r>
            <a:r>
              <a:rPr sz="2600" spc="-20" dirty="0">
                <a:latin typeface="Verdana"/>
                <a:cs typeface="Verdana"/>
              </a:rPr>
              <a:t>o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more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72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angula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@angular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form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sr</a:t>
            </a:r>
            <a:r>
              <a:rPr sz="2150" u="heavy" spc="-1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150" spc="-5" dirty="0">
                <a:solidFill>
                  <a:srgbClr val="757575"/>
                </a:solidFill>
                <a:latin typeface="Verdana"/>
                <a:cs typeface="Verdana"/>
              </a:rPr>
              <a:t>/</a:t>
            </a:r>
            <a:r>
              <a:rPr sz="2150" spc="-4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150" spc="-5" dirty="0">
                <a:solidFill>
                  <a:srgbClr val="323232"/>
                </a:solidFill>
                <a:latin typeface="Verdana"/>
                <a:cs typeface="Verdana"/>
              </a:rPr>
              <a:t>alidators.ts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5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passwordMatcher(control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  <a:endParaRPr sz="1500">
              <a:latin typeface="Consolas"/>
              <a:cs typeface="Consolas"/>
            </a:endParaRP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r>
              <a:rPr sz="2350" spc="-229" dirty="0">
                <a:latin typeface="Verdana"/>
                <a:cs typeface="Verdana"/>
              </a:rPr>
              <a:t>T</a:t>
            </a:r>
            <a:r>
              <a:rPr sz="2350" spc="10" dirty="0">
                <a:latin typeface="Verdana"/>
                <a:cs typeface="Verdana"/>
              </a:rPr>
              <a:t>y</a:t>
            </a:r>
            <a:r>
              <a:rPr sz="2350" spc="5" dirty="0">
                <a:latin typeface="Verdana"/>
                <a:cs typeface="Verdana"/>
              </a:rPr>
              <a:t>peahea</a:t>
            </a:r>
            <a:r>
              <a:rPr sz="2350" spc="10" dirty="0"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demo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9lsrV0s4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2190</Words>
  <Application>Microsoft Macintosh PowerPoint</Application>
  <PresentationFormat>Custom</PresentationFormat>
  <Paragraphs>506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Checkpoint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15</cp:revision>
  <dcterms:created xsi:type="dcterms:W3CDTF">2019-02-17T17:00:18Z</dcterms:created>
  <dcterms:modified xsi:type="dcterms:W3CDTF">2019-05-01T16:58:08Z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