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8" r:id="rId3"/>
    <p:sldId id="259" r:id="rId4"/>
    <p:sldId id="260" r:id="rId5"/>
    <p:sldId id="261" r:id="rId6"/>
    <p:sldId id="451" r:id="rId7"/>
    <p:sldId id="262" r:id="rId8"/>
    <p:sldId id="44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94" r:id="rId17"/>
    <p:sldId id="273" r:id="rId18"/>
    <p:sldId id="274" r:id="rId19"/>
    <p:sldId id="405" r:id="rId20"/>
    <p:sldId id="429" r:id="rId21"/>
    <p:sldId id="401" r:id="rId22"/>
    <p:sldId id="400" r:id="rId23"/>
    <p:sldId id="406" r:id="rId24"/>
    <p:sldId id="407" r:id="rId25"/>
    <p:sldId id="276" r:id="rId26"/>
    <p:sldId id="277" r:id="rId27"/>
    <p:sldId id="278" r:id="rId28"/>
    <p:sldId id="279" r:id="rId29"/>
    <p:sldId id="280" r:id="rId30"/>
    <p:sldId id="281" r:id="rId31"/>
    <p:sldId id="284" r:id="rId32"/>
    <p:sldId id="434" r:id="rId33"/>
    <p:sldId id="286" r:id="rId34"/>
    <p:sldId id="448" r:id="rId35"/>
    <p:sldId id="433" r:id="rId36"/>
    <p:sldId id="290" r:id="rId37"/>
    <p:sldId id="435" r:id="rId38"/>
    <p:sldId id="444" r:id="rId39"/>
    <p:sldId id="445" r:id="rId40"/>
    <p:sldId id="446" r:id="rId41"/>
    <p:sldId id="447" r:id="rId42"/>
    <p:sldId id="437" r:id="rId43"/>
    <p:sldId id="438" r:id="rId44"/>
    <p:sldId id="430" r:id="rId45"/>
    <p:sldId id="431" r:id="rId46"/>
    <p:sldId id="432" r:id="rId47"/>
    <p:sldId id="449" r:id="rId48"/>
    <p:sldId id="291" r:id="rId49"/>
    <p:sldId id="439" r:id="rId50"/>
    <p:sldId id="441" r:id="rId51"/>
    <p:sldId id="440" r:id="rId52"/>
    <p:sldId id="442" r:id="rId53"/>
    <p:sldId id="292" r:id="rId54"/>
    <p:sldId id="293" r:id="rId55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83"/>
  </p:normalViewPr>
  <p:slideViewPr>
    <p:cSldViewPr>
      <p:cViewPr varScale="1">
        <p:scale>
          <a:sx n="78" d="100"/>
          <a:sy n="78" d="100"/>
        </p:scale>
        <p:origin x="82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558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are a Observer = Listener and Subscriber on the data</a:t>
            </a:r>
          </a:p>
          <a:p>
            <a:endParaRPr lang="en-US" dirty="0"/>
          </a:p>
          <a:p>
            <a:r>
              <a:rPr lang="en-US" dirty="0"/>
              <a:t>TV is the Observable = Provider of </a:t>
            </a:r>
            <a:r>
              <a:rPr lang="en-US" dirty="0" err="1"/>
              <a:t>Async</a:t>
            </a:r>
            <a:r>
              <a:rPr lang="en-US" dirty="0"/>
              <a:t>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059BC-4998-4873-8F2D-C8268E612536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2530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Lazy: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gebeurt</a:t>
            </a:r>
            <a:r>
              <a:rPr lang="en-US" dirty="0"/>
              <a:t> </a:t>
            </a:r>
            <a:r>
              <a:rPr lang="en-US" dirty="0" err="1"/>
              <a:t>niks</a:t>
            </a:r>
            <a:r>
              <a:rPr lang="en-US" dirty="0"/>
              <a:t> met de </a:t>
            </a:r>
            <a:r>
              <a:rPr lang="en-US" dirty="0" err="1"/>
              <a:t>ontvangen</a:t>
            </a:r>
            <a:r>
              <a:rPr lang="en-US" dirty="0"/>
              <a:t> stream,</a:t>
            </a:r>
            <a:r>
              <a:rPr lang="en-US" baseline="0" dirty="0"/>
              <a:t> </a:t>
            </a:r>
            <a:r>
              <a:rPr lang="en-US" baseline="0" dirty="0" err="1"/>
              <a:t>totdat</a:t>
            </a:r>
            <a:r>
              <a:rPr lang="en-US" baseline="0" dirty="0"/>
              <a:t> </a:t>
            </a:r>
            <a:r>
              <a:rPr lang="en-US" baseline="0" dirty="0" err="1"/>
              <a:t>hij</a:t>
            </a:r>
            <a:r>
              <a:rPr lang="en-US" baseline="0" dirty="0"/>
              <a:t> </a:t>
            </a:r>
            <a:r>
              <a:rPr lang="en-US" baseline="0" dirty="0" err="1"/>
              <a:t>aangeroepen</a:t>
            </a:r>
            <a:r>
              <a:rPr lang="en-US" baseline="0" dirty="0"/>
              <a:t> </a:t>
            </a:r>
            <a:r>
              <a:rPr lang="en-US" baseline="0" dirty="0" err="1"/>
              <a:t>wordt</a:t>
            </a:r>
            <a:endParaRPr lang="en-US" dirty="0"/>
          </a:p>
          <a:p>
            <a:endParaRPr lang="en-US" dirty="0"/>
          </a:p>
          <a:p>
            <a:r>
              <a:rPr lang="en-US" dirty="0"/>
              <a:t>Observable</a:t>
            </a:r>
            <a:r>
              <a:rPr lang="en-US" baseline="0" dirty="0"/>
              <a:t> is </a:t>
            </a:r>
            <a:r>
              <a:rPr lang="en-US" baseline="0" dirty="0" err="1"/>
              <a:t>te</a:t>
            </a:r>
            <a:r>
              <a:rPr lang="en-US" baseline="0" dirty="0"/>
              <a:t> </a:t>
            </a:r>
            <a:r>
              <a:rPr lang="en-US" baseline="0" dirty="0" err="1"/>
              <a:t>vergelijken</a:t>
            </a:r>
            <a:r>
              <a:rPr lang="en-US" baseline="0" dirty="0"/>
              <a:t> met </a:t>
            </a:r>
            <a:r>
              <a:rPr lang="en-US" baseline="0" dirty="0" err="1"/>
              <a:t>een</a:t>
            </a:r>
            <a:r>
              <a:rPr lang="en-US" baseline="0" dirty="0"/>
              <a:t> </a:t>
            </a:r>
            <a:r>
              <a:rPr lang="en-US" b="1" baseline="0" dirty="0"/>
              <a:t>array</a:t>
            </a:r>
            <a:r>
              <a:rPr lang="en-US" b="0" baseline="0" dirty="0"/>
              <a:t>, </a:t>
            </a:r>
            <a:r>
              <a:rPr lang="en-US" baseline="0" dirty="0"/>
              <a:t>die </a:t>
            </a:r>
            <a:r>
              <a:rPr lang="en-US" baseline="0" dirty="0" err="1"/>
              <a:t>langzamerhand</a:t>
            </a:r>
            <a:r>
              <a:rPr lang="en-US" baseline="0" dirty="0"/>
              <a:t> </a:t>
            </a:r>
            <a:r>
              <a:rPr lang="en-US" baseline="0" dirty="0" err="1"/>
              <a:t>gevuld</a:t>
            </a:r>
            <a:r>
              <a:rPr lang="en-US" baseline="0" dirty="0"/>
              <a:t> </a:t>
            </a:r>
            <a:r>
              <a:rPr lang="en-US" baseline="0" dirty="0" err="1"/>
              <a:t>wordt</a:t>
            </a:r>
            <a:r>
              <a:rPr lang="en-US" baseline="0" dirty="0"/>
              <a:t> met data.</a:t>
            </a:r>
          </a:p>
          <a:p>
            <a:endParaRPr lang="en-US" baseline="0" dirty="0"/>
          </a:p>
          <a:p>
            <a:r>
              <a:rPr lang="en-US" baseline="0" dirty="0" err="1"/>
              <a:t>Omdat</a:t>
            </a:r>
            <a:r>
              <a:rPr lang="en-US" baseline="0" dirty="0"/>
              <a:t> </a:t>
            </a:r>
            <a:r>
              <a:rPr lang="en-US" baseline="0" dirty="0" err="1"/>
              <a:t>een</a:t>
            </a:r>
            <a:r>
              <a:rPr lang="en-US" baseline="0" dirty="0"/>
              <a:t> observable </a:t>
            </a:r>
            <a:r>
              <a:rPr lang="en-US" baseline="0" dirty="0" err="1"/>
              <a:t>zich</a:t>
            </a:r>
            <a:r>
              <a:rPr lang="en-US" baseline="0" dirty="0"/>
              <a:t> </a:t>
            </a:r>
            <a:r>
              <a:rPr lang="en-US" baseline="0" dirty="0" err="1"/>
              <a:t>gedraagd</a:t>
            </a:r>
            <a:r>
              <a:rPr lang="en-US" baseline="0" dirty="0"/>
              <a:t> </a:t>
            </a:r>
            <a:r>
              <a:rPr lang="en-US" baseline="0" dirty="0" err="1"/>
              <a:t>als</a:t>
            </a:r>
            <a:r>
              <a:rPr lang="en-US" baseline="0" dirty="0"/>
              <a:t> </a:t>
            </a:r>
            <a:r>
              <a:rPr lang="en-US" baseline="0" dirty="0" err="1"/>
              <a:t>een</a:t>
            </a:r>
            <a:r>
              <a:rPr lang="en-US" baseline="0" dirty="0"/>
              <a:t> array, </a:t>
            </a:r>
            <a:r>
              <a:rPr lang="en-US" baseline="0" dirty="0" err="1"/>
              <a:t>zijn</a:t>
            </a:r>
            <a:r>
              <a:rPr lang="en-US" baseline="0" dirty="0"/>
              <a:t> </a:t>
            </a:r>
            <a:r>
              <a:rPr lang="en-US" baseline="0" dirty="0" err="1"/>
              <a:t>allerlei</a:t>
            </a:r>
            <a:r>
              <a:rPr lang="en-US" baseline="0" dirty="0"/>
              <a:t> array methods </a:t>
            </a:r>
            <a:r>
              <a:rPr lang="en-US" baseline="0" dirty="0" err="1"/>
              <a:t>beschikbaar</a:t>
            </a:r>
            <a:r>
              <a:rPr lang="en-US" baseline="0" dirty="0"/>
              <a:t>, </a:t>
            </a:r>
            <a:r>
              <a:rPr lang="en-US" baseline="0" dirty="0" err="1"/>
              <a:t>zoals</a:t>
            </a:r>
            <a:r>
              <a:rPr lang="en-US" baseline="0" dirty="0"/>
              <a:t>: map(), filter(), reduce()</a:t>
            </a:r>
          </a:p>
          <a:p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dirty="0" err="1">
                <a:solidFill>
                  <a:srgbClr val="FF0000"/>
                </a:solidFill>
              </a:rPr>
              <a:t>Example</a:t>
            </a:r>
            <a:r>
              <a:rPr lang="nl-NL" sz="1200" b="1" dirty="0">
                <a:solidFill>
                  <a:srgbClr val="FF0000"/>
                </a:solidFill>
              </a:rPr>
              <a:t> stream: </a:t>
            </a:r>
            <a:r>
              <a:rPr lang="nl-NL" sz="1200" b="1" dirty="0"/>
              <a:t>list of ’share </a:t>
            </a:r>
            <a:r>
              <a:rPr lang="nl-NL" sz="1200" b="1" dirty="0" err="1"/>
              <a:t>prices</a:t>
            </a:r>
            <a:r>
              <a:rPr lang="nl-NL" sz="1200" b="1" dirty="0"/>
              <a:t>’ </a:t>
            </a:r>
            <a:r>
              <a:rPr lang="nl-NL" sz="1200" b="1" dirty="0" err="1"/>
              <a:t>which</a:t>
            </a:r>
            <a:r>
              <a:rPr lang="nl-NL" sz="1200" b="1" dirty="0"/>
              <a:t> changes </a:t>
            </a:r>
            <a:r>
              <a:rPr lang="nl-NL" sz="1200" b="1" dirty="0" err="1"/>
              <a:t>each</a:t>
            </a:r>
            <a:r>
              <a:rPr lang="nl-NL" sz="1200" b="1" dirty="0"/>
              <a:t> minute.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059BC-4998-4873-8F2D-C8268E612536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3613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Subscribe</a:t>
            </a:r>
            <a:r>
              <a:rPr lang="en-US" b="1" baseline="0" dirty="0"/>
              <a:t> always on the incoming data-stream !!!  (= PUSH BERICHT)</a:t>
            </a:r>
            <a:endParaRPr lang="en-US" b="1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 ES6</a:t>
            </a:r>
            <a:r>
              <a:rPr lang="en-US" baseline="0" dirty="0"/>
              <a:t> </a:t>
            </a:r>
            <a:r>
              <a:rPr lang="en-US" b="1" dirty="0"/>
              <a:t>arrow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059BC-4998-4873-8F2D-C8268E612536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18873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2367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89711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94816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blog.angularindepth.com</a:t>
            </a:r>
            <a:r>
              <a:rPr lang="en-US" dirty="0"/>
              <a:t>/angular-question-rxjs-subscribe-vs-async-pipe-in-component-templates-c956c8c0c794</a:t>
            </a:r>
          </a:p>
        </p:txBody>
      </p:sp>
    </p:spTree>
    <p:extLst>
      <p:ext uri="{BB962C8B-B14F-4D97-AF65-F5344CB8AC3E}">
        <p14:creationId xmlns:p14="http://schemas.microsoft.com/office/powerpoint/2010/main" val="23448763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blog.angularindepth.com</a:t>
            </a:r>
            <a:r>
              <a:rPr lang="en-US" dirty="0"/>
              <a:t>/angular-question-rxjs-subscribe-vs-async-pipe-in-component-templates-c956c8c0c794</a:t>
            </a:r>
          </a:p>
        </p:txBody>
      </p:sp>
    </p:spTree>
    <p:extLst>
      <p:ext uri="{BB962C8B-B14F-4D97-AF65-F5344CB8AC3E}">
        <p14:creationId xmlns:p14="http://schemas.microsoft.com/office/powerpoint/2010/main" val="8301365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31758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blog.angularindepth.com</a:t>
            </a:r>
            <a:r>
              <a:rPr lang="en-US" dirty="0"/>
              <a:t>/angular-question-rxjs-subscribe-vs-async-pipe-in-component-templates-c956c8c0c794</a:t>
            </a:r>
          </a:p>
        </p:txBody>
      </p:sp>
    </p:spTree>
    <p:extLst>
      <p:ext uri="{BB962C8B-B14F-4D97-AF65-F5344CB8AC3E}">
        <p14:creationId xmlns:p14="http://schemas.microsoft.com/office/powerpoint/2010/main" val="19636128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5483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08197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22094-E358-534C-BE80-A03A09CAF25D}" type="datetime1">
              <a:rPr lang="en-US" smtClean="0"/>
              <a:t>2/24/19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6B5DA-DEE5-8644-9F0E-DBCE6D1C3A42}" type="datetime1">
              <a:rPr lang="en-US" smtClean="0"/>
              <a:t>2/24/19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97762-3263-DF49-80A6-CD151E4C6914}" type="datetime1">
              <a:rPr lang="en-US" smtClean="0"/>
              <a:t>2/24/19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BEC33-56F8-0444-9BA6-E82DAC05C6FD}" type="datetime1">
              <a:rPr lang="en-US" smtClean="0"/>
              <a:t>2/24/19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498E7-83D0-C34B-8AF7-9656E256FA44}" type="datetime1">
              <a:rPr lang="en-US" smtClean="0"/>
              <a:t>2/24/19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>
          <a:xfrm>
            <a:off x="534670" y="7033450"/>
            <a:ext cx="2459482" cy="276999"/>
          </a:xfrm>
        </p:spPr>
        <p:txBody>
          <a:bodyPr/>
          <a:lstStyle/>
          <a:p>
            <a:fld id="{9379F80A-5E69-4003-A4CA-EECDF3CD699D}" type="datetimeFigureOut">
              <a:rPr lang="nl-NL" smtClean="0"/>
              <a:t>24-02-19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224155" y="7254105"/>
            <a:ext cx="229870" cy="153888"/>
          </a:xfrm>
        </p:spPr>
        <p:txBody>
          <a:bodyPr/>
          <a:lstStyle/>
          <a:p>
            <a:fld id="{C09F8277-9806-4707-88BE-D63EE139168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121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379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3220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C77C6-CD6A-8242-9423-990DEB973133}" type="datetime1">
              <a:rPr lang="en-US" smtClean="0"/>
              <a:t>2/24/19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24155" y="7254105"/>
            <a:ext cx="229870" cy="186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eter.eijgermans@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g"/><Relationship Id="rId4" Type="http://schemas.openxmlformats.org/officeDocument/2006/relationships/hyperlink" Target="http://reactivex.io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tif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rxmarbles.com/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nehungrymind.com/observable-cheat-sheet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rxmarbles.com/" TargetMode="Externa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openweathermap.org/API" TargetMode="External"/><Relationship Id="rId7" Type="http://schemas.openxmlformats.org/officeDocument/2006/relationships/hyperlink" Target="http://swapi.co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mdbapi.com/" TargetMode="External"/><Relationship Id="rId5" Type="http://schemas.openxmlformats.org/officeDocument/2006/relationships/hyperlink" Target="http://ergast.com/mrd/" TargetMode="External"/><Relationship Id="rId4" Type="http://schemas.openxmlformats.org/officeDocument/2006/relationships/hyperlink" Target="http://filltext.com/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0" y="1952625"/>
            <a:ext cx="982980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96035" algn="ctr">
              <a:lnSpc>
                <a:spcPct val="100299"/>
              </a:lnSpc>
            </a:pPr>
            <a:r>
              <a:rPr sz="4300" b="1" spc="-5" dirty="0">
                <a:latin typeface="Arial"/>
                <a:cs typeface="Arial"/>
              </a:rPr>
              <a:t>Angula</a:t>
            </a:r>
            <a:r>
              <a:rPr sz="4300" b="1" dirty="0">
                <a:latin typeface="Arial"/>
                <a:cs typeface="Arial"/>
              </a:rPr>
              <a:t>r</a:t>
            </a:r>
            <a:r>
              <a:rPr sz="4300" b="1" spc="-5" dirty="0">
                <a:latin typeface="Arial"/>
                <a:cs typeface="Arial"/>
              </a:rPr>
              <a:t> </a:t>
            </a:r>
            <a:r>
              <a:rPr sz="4300" b="1" dirty="0">
                <a:latin typeface="Arial"/>
                <a:cs typeface="Arial"/>
              </a:rPr>
              <a:t>-</a:t>
            </a:r>
            <a:r>
              <a:rPr sz="4300" b="1" spc="10" dirty="0">
                <a:latin typeface="Arial"/>
                <a:cs typeface="Arial"/>
              </a:rPr>
              <a:t> </a:t>
            </a:r>
            <a:r>
              <a:rPr sz="4300" b="1" spc="-5" dirty="0">
                <a:latin typeface="Arial"/>
                <a:cs typeface="Arial"/>
              </a:rPr>
              <a:t>Services</a:t>
            </a:r>
            <a:endParaRPr sz="43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98700" y="5838825"/>
            <a:ext cx="6414658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 algn="ctr">
              <a:lnSpc>
                <a:spcPts val="3110"/>
              </a:lnSpc>
            </a:pPr>
            <a:r>
              <a:rPr sz="2600" spc="-20" dirty="0">
                <a:latin typeface="Arial"/>
                <a:cs typeface="Arial"/>
              </a:rPr>
              <a:t>Pete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Eijgermans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  <a:hlinkClick r:id="rId3"/>
              </a:rPr>
              <a:t>peter.eijgermans@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ordina.nl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640960" y="6985257"/>
            <a:ext cx="1805939" cy="0"/>
          </a:xfrm>
          <a:custGeom>
            <a:avLst/>
            <a:gdLst/>
            <a:ahLst/>
            <a:cxnLst/>
            <a:rect l="l" t="t" r="r" b="b"/>
            <a:pathLst>
              <a:path w="1805940">
                <a:moveTo>
                  <a:pt x="0" y="0"/>
                </a:moveTo>
                <a:lnTo>
                  <a:pt x="1805939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99675" y="6985257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789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91069" y="964570"/>
            <a:ext cx="4593590" cy="158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{CityService}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"./city.service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5" dirty="0">
                <a:latin typeface="Consolas"/>
                <a:cs typeface="Consolas"/>
              </a:rPr>
              <a:t>@Component({</a:t>
            </a:r>
            <a:endParaRPr sz="1500">
              <a:latin typeface="Consolas"/>
              <a:cs typeface="Consolas"/>
            </a:endParaRPr>
          </a:p>
          <a:p>
            <a:pPr marL="330835" marR="1280160">
              <a:lnSpc>
                <a:spcPct val="100699"/>
              </a:lnSpc>
              <a:tabLst>
                <a:tab pos="1499870" algn="l"/>
              </a:tabLst>
            </a:pPr>
            <a:r>
              <a:rPr sz="1500" spc="5" dirty="0">
                <a:latin typeface="Consolas"/>
                <a:cs typeface="Consolas"/>
              </a:rPr>
              <a:t>selecto</a:t>
            </a:r>
            <a:r>
              <a:rPr sz="1500" dirty="0">
                <a:latin typeface="Consolas"/>
                <a:cs typeface="Consolas"/>
              </a:rPr>
              <a:t>r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'hell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world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templateUrl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'app/app.html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})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91094" y="2794375"/>
            <a:ext cx="4805680" cy="11513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AppComponen</a:t>
            </a:r>
            <a:r>
              <a:rPr sz="1500" b="1" dirty="0">
                <a:solidFill>
                  <a:srgbClr val="C00000"/>
                </a:solidFill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OnIni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Propertie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component/class</a:t>
            </a:r>
            <a:endParaRPr sz="1500" dirty="0">
              <a:latin typeface="Consolas"/>
              <a:cs typeface="Consolas"/>
            </a:endParaRPr>
          </a:p>
          <a:p>
            <a:pPr marL="330835" marR="2553970">
              <a:lnSpc>
                <a:spcPct val="100699"/>
              </a:lnSpc>
            </a:pPr>
            <a:r>
              <a:rPr sz="1500" spc="5" dirty="0">
                <a:latin typeface="Consolas"/>
                <a:cs typeface="Consolas"/>
              </a:rPr>
              <a:t>currentCity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cities: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City[];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cityPhoto: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500" dirty="0">
                <a:latin typeface="Consolas"/>
                <a:cs typeface="Consolas"/>
              </a:rPr>
              <a:t>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409649" y="4175857"/>
            <a:ext cx="501904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sz="1500" dirty="0">
                <a:latin typeface="Consolas"/>
                <a:cs typeface="Consolas"/>
              </a:rPr>
              <a:t>(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409660" y="4636117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09660" y="5096376"/>
            <a:ext cx="4914265" cy="678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ngOnInit()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15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dirty="0">
                <a:latin typeface="Consolas"/>
                <a:cs typeface="Consolas"/>
              </a:rPr>
              <a:t>.cities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.cityService.getCities();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09687" y="6017625"/>
            <a:ext cx="6080760" cy="1139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5" dirty="0">
                <a:latin typeface="Consolas"/>
                <a:cs typeface="Consolas"/>
              </a:rPr>
              <a:t>getCity(city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330835" marR="5080">
              <a:lnSpc>
                <a:spcPct val="100699"/>
              </a:lnSpc>
              <a:tabLst>
                <a:tab pos="2136775" algn="l"/>
              </a:tabLst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.currentCit</a:t>
            </a:r>
            <a:r>
              <a:rPr sz="1500" dirty="0">
                <a:latin typeface="Consolas"/>
                <a:cs typeface="Consolas"/>
              </a:rPr>
              <a:t>y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.cityService.getCity(city.id);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dirty="0">
                <a:latin typeface="Consolas"/>
                <a:cs typeface="Consolas"/>
              </a:rPr>
              <a:t>.cityPhoto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`img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500" spc="5" dirty="0">
                <a:latin typeface="Consolas"/>
                <a:cs typeface="Consolas"/>
              </a:rPr>
              <a:t>$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.currentCity.name</a:t>
            </a:r>
            <a:r>
              <a:rPr sz="1500" spc="-5" dirty="0">
                <a:latin typeface="Consolas"/>
                <a:cs typeface="Consolas"/>
              </a:rPr>
              <a:t>}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.jpg`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330835">
              <a:lnSpc>
                <a:spcPct val="100000"/>
              </a:lnSpc>
              <a:spcBef>
                <a:spcPts val="15"/>
              </a:spcBef>
            </a:pPr>
            <a:r>
              <a:rPr sz="1500" spc="5" dirty="0">
                <a:latin typeface="Consolas"/>
                <a:cs typeface="Consolas"/>
              </a:rPr>
              <a:t>console.log</a:t>
            </a:r>
            <a:r>
              <a:rPr sz="1500" spc="-5" dirty="0">
                <a:latin typeface="Consolas"/>
                <a:cs typeface="Consolas"/>
              </a:rPr>
              <a:t>(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'Cit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opgehaald:'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.currentCity);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091184" y="7169763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pc="10" dirty="0"/>
              <a:t>Sta</a:t>
            </a:r>
            <a:r>
              <a:rPr spc="15" dirty="0"/>
              <a:t>p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2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S</a:t>
            </a:r>
            <a:r>
              <a:rPr spc="15" dirty="0"/>
              <a:t>ervice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consumeren/injecten</a:t>
            </a:r>
          </a:p>
        </p:txBody>
      </p:sp>
      <p:sp>
        <p:nvSpPr>
          <p:cNvPr id="15" name="object 15"/>
          <p:cNvSpPr/>
          <p:nvPr/>
        </p:nvSpPr>
        <p:spPr>
          <a:xfrm>
            <a:off x="1180981" y="3601984"/>
            <a:ext cx="1213485" cy="844550"/>
          </a:xfrm>
          <a:custGeom>
            <a:avLst/>
            <a:gdLst/>
            <a:ahLst/>
            <a:cxnLst/>
            <a:rect l="l" t="t" r="r" b="b"/>
            <a:pathLst>
              <a:path w="1213485" h="844550">
                <a:moveTo>
                  <a:pt x="1165097" y="252983"/>
                </a:moveTo>
                <a:lnTo>
                  <a:pt x="0" y="252983"/>
                </a:lnTo>
                <a:lnTo>
                  <a:pt x="0" y="844295"/>
                </a:lnTo>
                <a:lnTo>
                  <a:pt x="1165097" y="844295"/>
                </a:lnTo>
                <a:lnTo>
                  <a:pt x="1165097" y="252983"/>
                </a:lnTo>
                <a:close/>
              </a:path>
              <a:path w="1213485" h="844550">
                <a:moveTo>
                  <a:pt x="1213103" y="0"/>
                </a:moveTo>
                <a:lnTo>
                  <a:pt x="679703" y="252983"/>
                </a:lnTo>
                <a:lnTo>
                  <a:pt x="970787" y="252983"/>
                </a:lnTo>
                <a:lnTo>
                  <a:pt x="12131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93838" y="3967203"/>
            <a:ext cx="73914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891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local variables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26636" y="2456697"/>
            <a:ext cx="2874010" cy="1470025"/>
          </a:xfrm>
          <a:custGeom>
            <a:avLst/>
            <a:gdLst/>
            <a:ahLst/>
            <a:cxnLst/>
            <a:rect l="l" t="t" r="r" b="b"/>
            <a:pathLst>
              <a:path w="2874009" h="1470025">
                <a:moveTo>
                  <a:pt x="1286255" y="1009649"/>
                </a:moveTo>
                <a:lnTo>
                  <a:pt x="606551" y="1009649"/>
                </a:lnTo>
                <a:lnTo>
                  <a:pt x="0" y="1469897"/>
                </a:lnTo>
                <a:lnTo>
                  <a:pt x="1286255" y="1009649"/>
                </a:lnTo>
                <a:close/>
              </a:path>
              <a:path w="2874009" h="1470025">
                <a:moveTo>
                  <a:pt x="2873501" y="0"/>
                </a:moveTo>
                <a:lnTo>
                  <a:pt x="153161" y="0"/>
                </a:lnTo>
                <a:lnTo>
                  <a:pt x="153161" y="1009649"/>
                </a:lnTo>
                <a:lnTo>
                  <a:pt x="2873501" y="1009649"/>
                </a:lnTo>
                <a:lnTo>
                  <a:pt x="28735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201807" y="2678660"/>
            <a:ext cx="227520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Constructor: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shorthand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voor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nieu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privat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 variabl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+ instantiering!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773040" y="4865373"/>
            <a:ext cx="2753360" cy="1301750"/>
          </a:xfrm>
          <a:custGeom>
            <a:avLst/>
            <a:gdLst/>
            <a:ahLst/>
            <a:cxnLst/>
            <a:rect l="l" t="t" r="r" b="b"/>
            <a:pathLst>
              <a:path w="2753359" h="1301750">
                <a:moveTo>
                  <a:pt x="1545335" y="699515"/>
                </a:moveTo>
                <a:lnTo>
                  <a:pt x="1028699" y="699515"/>
                </a:lnTo>
                <a:lnTo>
                  <a:pt x="0" y="1301495"/>
                </a:lnTo>
                <a:lnTo>
                  <a:pt x="1545335" y="699515"/>
                </a:lnTo>
                <a:close/>
              </a:path>
              <a:path w="2753359" h="1301750">
                <a:moveTo>
                  <a:pt x="2753105" y="0"/>
                </a:moveTo>
                <a:lnTo>
                  <a:pt x="683513" y="0"/>
                </a:lnTo>
                <a:lnTo>
                  <a:pt x="683513" y="699515"/>
                </a:lnTo>
                <a:lnTo>
                  <a:pt x="2753105" y="699515"/>
                </a:lnTo>
                <a:lnTo>
                  <a:pt x="275310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674754" y="5031718"/>
            <a:ext cx="163258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880" marR="5080" indent="-43815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Detailgegeven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voor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 city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bi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(click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Ho</a:t>
            </a:r>
            <a:r>
              <a:rPr spc="10" dirty="0"/>
              <a:t>,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ho,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dat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gaat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snel!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808720" cy="16696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0" dirty="0">
                <a:latin typeface="Verdana"/>
                <a:cs typeface="Verdana"/>
              </a:rPr>
              <a:t>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op: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geen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new(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instantie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Service!</a:t>
            </a:r>
            <a:endParaRPr sz="195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" dirty="0">
                <a:latin typeface="Verdana"/>
                <a:cs typeface="Verdana"/>
              </a:rPr>
              <a:t>Services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zijn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Singletons</a:t>
            </a:r>
            <a:endParaRPr sz="160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330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0" dirty="0">
                <a:latin typeface="Verdana"/>
                <a:cs typeface="Verdana"/>
              </a:rPr>
              <a:t>W</a:t>
            </a:r>
            <a:r>
              <a:rPr sz="1600" spc="-15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rden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opgehaal</a:t>
            </a:r>
            <a:r>
              <a:rPr sz="1600" spc="-10" dirty="0">
                <a:latin typeface="Verdana"/>
                <a:cs typeface="Verdana"/>
              </a:rPr>
              <a:t>d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u</a:t>
            </a:r>
            <a:r>
              <a:rPr sz="1600" spc="-20" dirty="0">
                <a:latin typeface="Verdana"/>
                <a:cs typeface="Verdana"/>
              </a:rPr>
              <a:t>i</a:t>
            </a:r>
            <a:r>
              <a:rPr sz="1600" spc="-10" dirty="0">
                <a:latin typeface="Verdana"/>
                <a:cs typeface="Verdana"/>
              </a:rPr>
              <a:t>t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d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Module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en</a:t>
            </a:r>
            <a:r>
              <a:rPr sz="1600" spc="-25" dirty="0">
                <a:latin typeface="Verdana"/>
                <a:cs typeface="Verdana"/>
              </a:rPr>
              <a:t>/</a:t>
            </a:r>
            <a:r>
              <a:rPr sz="1600" i="1" spc="-15" dirty="0">
                <a:latin typeface="Verdana"/>
                <a:cs typeface="Verdana"/>
              </a:rPr>
              <a:t>o</a:t>
            </a:r>
            <a:r>
              <a:rPr sz="1600" i="1" spc="-10" dirty="0">
                <a:latin typeface="Verdana"/>
                <a:cs typeface="Verdana"/>
              </a:rPr>
              <a:t>f</a:t>
            </a:r>
            <a:r>
              <a:rPr sz="1600" i="1" spc="175" dirty="0"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C00000"/>
                </a:solidFill>
                <a:latin typeface="Verdana"/>
                <a:cs typeface="Verdana"/>
              </a:rPr>
              <a:t>geïnstantieer</a:t>
            </a:r>
            <a:r>
              <a:rPr sz="1600" spc="-10" dirty="0">
                <a:solidFill>
                  <a:srgbClr val="C00000"/>
                </a:solidFill>
                <a:latin typeface="Verdana"/>
                <a:cs typeface="Verdana"/>
              </a:rPr>
              <a:t>d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-15" dirty="0">
                <a:latin typeface="Verdana"/>
                <a:cs typeface="Verdana"/>
              </a:rPr>
              <a:t>n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een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constructor()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759460">
              <a:lnSpc>
                <a:spcPct val="100000"/>
              </a:lnSpc>
              <a:tabLst>
                <a:tab pos="3465829" algn="l"/>
                <a:tab pos="6849109" algn="l"/>
                <a:tab pos="7120255" algn="l"/>
                <a:tab pos="7390765" algn="l"/>
              </a:tabLst>
            </a:pP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950" b="1" spc="-2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950" spc="-20" dirty="0">
                <a:latin typeface="Consolas"/>
                <a:cs typeface="Consolas"/>
              </a:rPr>
              <a:t>(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cityService:CityService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…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7720" y="4219166"/>
            <a:ext cx="7298055" cy="220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ct val="100000"/>
              </a:lnSpc>
            </a:pPr>
            <a:r>
              <a:rPr sz="2600" i="1" spc="-20" dirty="0">
                <a:latin typeface="Verdana"/>
                <a:cs typeface="Verdana"/>
              </a:rPr>
              <a:t>“The</a:t>
            </a:r>
            <a:r>
              <a:rPr sz="2600" i="1" spc="27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constructo</a:t>
            </a:r>
            <a:r>
              <a:rPr sz="2600" i="1" spc="-15" dirty="0">
                <a:latin typeface="Verdana"/>
                <a:cs typeface="Verdana"/>
              </a:rPr>
              <a:t>r</a:t>
            </a:r>
            <a:r>
              <a:rPr sz="2600" i="1" spc="30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itsel</a:t>
            </a:r>
            <a:r>
              <a:rPr sz="2600" i="1" spc="-10" dirty="0">
                <a:latin typeface="Verdana"/>
                <a:cs typeface="Verdana"/>
              </a:rPr>
              <a:t>f</a:t>
            </a:r>
            <a:r>
              <a:rPr sz="2600" i="1" spc="280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Verdana"/>
                <a:cs typeface="Verdana"/>
              </a:rPr>
              <a:t>doe</a:t>
            </a:r>
            <a:r>
              <a:rPr sz="2600" i="1" spc="-15" dirty="0">
                <a:latin typeface="Verdana"/>
                <a:cs typeface="Verdana"/>
              </a:rPr>
              <a:t>s</a:t>
            </a:r>
            <a:r>
              <a:rPr sz="2600" i="1" spc="270" dirty="0">
                <a:latin typeface="Times New Roman"/>
                <a:cs typeface="Times New Roman"/>
              </a:rPr>
              <a:t> </a:t>
            </a:r>
            <a:r>
              <a:rPr sz="2600" i="1" spc="-15" dirty="0">
                <a:latin typeface="Verdana"/>
                <a:cs typeface="Verdana"/>
              </a:rPr>
              <a:t>nothing.</a:t>
            </a:r>
            <a:endParaRPr sz="2600">
              <a:latin typeface="Verdana"/>
              <a:cs typeface="Verdana"/>
            </a:endParaRPr>
          </a:p>
          <a:p>
            <a:pPr marL="12065" marR="5080" algn="ctr">
              <a:lnSpc>
                <a:spcPct val="149400"/>
              </a:lnSpc>
              <a:spcBef>
                <a:spcPts val="615"/>
              </a:spcBef>
            </a:pPr>
            <a:r>
              <a:rPr sz="2600" i="1" spc="-25" dirty="0">
                <a:latin typeface="Verdana"/>
                <a:cs typeface="Verdana"/>
              </a:rPr>
              <a:t>Th</a:t>
            </a:r>
            <a:r>
              <a:rPr sz="2600" i="1" spc="-20" dirty="0">
                <a:latin typeface="Verdana"/>
                <a:cs typeface="Verdana"/>
              </a:rPr>
              <a:t>e</a:t>
            </a:r>
            <a:r>
              <a:rPr sz="2600" i="1" spc="270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Verdana"/>
                <a:cs typeface="Verdana"/>
              </a:rPr>
              <a:t>paramete</a:t>
            </a:r>
            <a:r>
              <a:rPr sz="2600" i="1" spc="-15" dirty="0">
                <a:latin typeface="Verdana"/>
                <a:cs typeface="Verdana"/>
              </a:rPr>
              <a:t>r</a:t>
            </a:r>
            <a:r>
              <a:rPr sz="2600" i="1" spc="27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simultaneously</a:t>
            </a:r>
            <a:r>
              <a:rPr sz="2600" i="1" spc="29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define</a:t>
            </a:r>
            <a:r>
              <a:rPr sz="2600" i="1" spc="-15" dirty="0">
                <a:latin typeface="Verdana"/>
                <a:cs typeface="Verdana"/>
              </a:rPr>
              <a:t>s</a:t>
            </a:r>
            <a:r>
              <a:rPr sz="2600" i="1" spc="27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a</a:t>
            </a:r>
            <a:r>
              <a:rPr sz="2600" i="1" spc="-1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private</a:t>
            </a:r>
            <a:r>
              <a:rPr sz="2600" i="1" spc="27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cityService</a:t>
            </a:r>
            <a:r>
              <a:rPr sz="2600" i="1" spc="245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Verdana"/>
                <a:cs typeface="Verdana"/>
              </a:rPr>
              <a:t>p</a:t>
            </a:r>
            <a:r>
              <a:rPr sz="2600" i="1" spc="-15" dirty="0">
                <a:latin typeface="Verdana"/>
                <a:cs typeface="Verdana"/>
              </a:rPr>
              <a:t>roperty</a:t>
            </a:r>
            <a:r>
              <a:rPr sz="2600" i="1" spc="27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and</a:t>
            </a:r>
            <a:r>
              <a:rPr sz="2600" i="1" spc="27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identifie</a:t>
            </a:r>
            <a:r>
              <a:rPr sz="2600" i="1" spc="-15" dirty="0">
                <a:latin typeface="Verdana"/>
                <a:cs typeface="Verdana"/>
              </a:rPr>
              <a:t>s</a:t>
            </a:r>
            <a:r>
              <a:rPr sz="2600" i="1" spc="300" dirty="0">
                <a:latin typeface="Times New Roman"/>
                <a:cs typeface="Times New Roman"/>
              </a:rPr>
              <a:t> </a:t>
            </a:r>
            <a:r>
              <a:rPr sz="2600" i="1" spc="-15" dirty="0">
                <a:latin typeface="Verdana"/>
                <a:cs typeface="Verdana"/>
              </a:rPr>
              <a:t>it</a:t>
            </a:r>
            <a:r>
              <a:rPr sz="2600" i="1" spc="-15" dirty="0">
                <a:latin typeface="Times New Roman"/>
                <a:cs typeface="Times New Roman"/>
              </a:rPr>
              <a:t> </a:t>
            </a:r>
            <a:r>
              <a:rPr sz="2600" i="1" spc="-15" dirty="0">
                <a:latin typeface="Verdana"/>
                <a:cs typeface="Verdana"/>
              </a:rPr>
              <a:t>as</a:t>
            </a:r>
            <a:r>
              <a:rPr sz="2600" i="1" spc="26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a</a:t>
            </a:r>
            <a:r>
              <a:rPr sz="2600" i="1" spc="26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CityService</a:t>
            </a:r>
            <a:r>
              <a:rPr sz="2600" i="1" spc="245" dirty="0">
                <a:latin typeface="Times New Roman"/>
                <a:cs typeface="Times New Roman"/>
              </a:rPr>
              <a:t> </a:t>
            </a:r>
            <a:r>
              <a:rPr sz="2600" i="1" spc="-15" dirty="0">
                <a:latin typeface="Verdana"/>
                <a:cs typeface="Verdana"/>
              </a:rPr>
              <a:t>injection</a:t>
            </a:r>
            <a:r>
              <a:rPr sz="2600" i="1" spc="28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service.”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“N</a:t>
            </a:r>
            <a:r>
              <a:rPr spc="15" dirty="0"/>
              <a:t>o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provider</a:t>
            </a:r>
            <a:r>
              <a:rPr spc="290" dirty="0">
                <a:latin typeface="Times New Roman"/>
                <a:cs typeface="Times New Roman"/>
              </a:rPr>
              <a:t> </a:t>
            </a:r>
            <a:r>
              <a:rPr spc="10" dirty="0"/>
              <a:t>for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CityService”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503657"/>
            <a:ext cx="457898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solidFill>
                  <a:srgbClr val="00B050"/>
                </a:solidFill>
                <a:latin typeface="Verdana"/>
                <a:cs typeface="Verdana"/>
              </a:rPr>
              <a:t>Solution</a:t>
            </a:r>
            <a:r>
              <a:rPr sz="1950" spc="-10" dirty="0">
                <a:solidFill>
                  <a:srgbClr val="00B050"/>
                </a:solidFill>
                <a:latin typeface="Verdana"/>
                <a:cs typeface="Verdana"/>
              </a:rPr>
              <a:t>:</a:t>
            </a:r>
            <a:r>
              <a:rPr sz="1950" spc="19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950" spc="-15" dirty="0">
                <a:solidFill>
                  <a:srgbClr val="00B050"/>
                </a:solidFill>
                <a:latin typeface="Verdana"/>
                <a:cs typeface="Verdana"/>
              </a:rPr>
              <a:t>injec</a:t>
            </a:r>
            <a:r>
              <a:rPr sz="1950" spc="-10" dirty="0">
                <a:solidFill>
                  <a:srgbClr val="00B050"/>
                </a:solidFill>
                <a:latin typeface="Verdana"/>
                <a:cs typeface="Verdana"/>
              </a:rPr>
              <a:t>t</a:t>
            </a:r>
            <a:r>
              <a:rPr sz="1950" spc="2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950" spc="-15" dirty="0">
                <a:solidFill>
                  <a:srgbClr val="00B050"/>
                </a:solidFill>
                <a:latin typeface="Verdana"/>
                <a:cs typeface="Verdana"/>
              </a:rPr>
              <a:t>in</a:t>
            </a:r>
            <a:r>
              <a:rPr sz="1950" spc="204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00B050"/>
                </a:solidFill>
                <a:latin typeface="Courier New"/>
                <a:cs typeface="Courier New"/>
              </a:rPr>
              <a:t>app.module.ts</a:t>
            </a:r>
            <a:endParaRPr sz="1950" b="1" dirty="0">
              <a:solidFill>
                <a:srgbClr val="00B050"/>
              </a:solidFill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71228" y="2491749"/>
            <a:ext cx="7730486" cy="7086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41588" y="3177549"/>
            <a:ext cx="8660126" cy="251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42628" y="3406149"/>
            <a:ext cx="7959086" cy="144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71228" y="3520440"/>
            <a:ext cx="7730486" cy="21694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0" y="1612632"/>
            <a:ext cx="7218045" cy="321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Alleen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i="1" spc="-10" dirty="0">
                <a:latin typeface="Verdana"/>
                <a:cs typeface="Verdana"/>
              </a:rPr>
              <a:t>referentie</a:t>
            </a:r>
            <a:r>
              <a:rPr sz="1950" i="1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naa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CityService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i</a:t>
            </a:r>
            <a:r>
              <a:rPr sz="1950" spc="-15" dirty="0">
                <a:latin typeface="Verdana"/>
                <a:cs typeface="Verdana"/>
              </a:rPr>
              <a:t>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nie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-20" dirty="0">
                <a:latin typeface="Verdana"/>
                <a:cs typeface="Verdana"/>
              </a:rPr>
              <a:t>ldoende.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ngular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moet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service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i="1" spc="-15" dirty="0">
                <a:latin typeface="Verdana"/>
                <a:cs typeface="Verdana"/>
              </a:rPr>
              <a:t>injecteren</a:t>
            </a:r>
            <a:r>
              <a:rPr sz="1950" i="1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module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  <a:tab pos="4673600" algn="l"/>
                <a:tab pos="4968240" algn="l"/>
                <a:tab pos="5262245" algn="l"/>
              </a:tabLst>
            </a:pPr>
            <a:r>
              <a:rPr sz="1950" spc="-25" dirty="0">
                <a:latin typeface="Verdana"/>
                <a:cs typeface="Verdana"/>
              </a:rPr>
              <a:t>G</a:t>
            </a:r>
            <a:r>
              <a:rPr sz="1950" spc="-15" dirty="0">
                <a:latin typeface="Verdana"/>
                <a:cs typeface="Verdana"/>
              </a:rPr>
              <a:t>ebruik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annotatie</a:t>
            </a:r>
            <a:r>
              <a:rPr sz="1950" spc="170" dirty="0"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C00000"/>
                </a:solidFill>
                <a:latin typeface="Courier New"/>
                <a:cs typeface="Courier New"/>
              </a:rPr>
              <a:t>providers</a:t>
            </a:r>
            <a:r>
              <a:rPr sz="1950" b="1" spc="-15" dirty="0">
                <a:solidFill>
                  <a:srgbClr val="C00000"/>
                </a:solidFill>
                <a:latin typeface="Courier New"/>
                <a:cs typeface="Courier New"/>
              </a:rPr>
              <a:t>:[</a:t>
            </a:r>
            <a:r>
              <a:rPr sz="195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1950" b="1" spc="-15" dirty="0">
                <a:solidFill>
                  <a:srgbClr val="C00000"/>
                </a:solidFill>
                <a:latin typeface="Courier New"/>
                <a:cs typeface="Courier New"/>
              </a:rPr>
              <a:t>…</a:t>
            </a:r>
            <a:r>
              <a:rPr sz="195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1950" b="1" spc="-15" dirty="0">
                <a:solidFill>
                  <a:srgbClr val="C00000"/>
                </a:solidFill>
                <a:latin typeface="Courier New"/>
                <a:cs typeface="Courier New"/>
              </a:rPr>
              <a:t>]</a:t>
            </a:r>
            <a:endParaRPr sz="1950" b="1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 marL="137160">
              <a:lnSpc>
                <a:spcPct val="100000"/>
              </a:lnSpc>
              <a:spcBef>
                <a:spcPts val="1310"/>
              </a:spcBef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Modul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declaration</a:t>
            </a:r>
            <a:endParaRPr sz="1700" dirty="0">
              <a:latin typeface="Consolas"/>
              <a:cs typeface="Consolas"/>
            </a:endParaRPr>
          </a:p>
          <a:p>
            <a:pPr marL="13716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@NgModule({</a:t>
            </a:r>
            <a:endParaRPr sz="1700" dirty="0">
              <a:latin typeface="Consolas"/>
              <a:cs typeface="Consolas"/>
            </a:endParaRPr>
          </a:p>
          <a:p>
            <a:pPr marL="497840" marR="3114675">
              <a:lnSpc>
                <a:spcPct val="152300"/>
              </a:lnSpc>
              <a:tabLst>
                <a:tab pos="1936750" algn="l"/>
              </a:tabLst>
            </a:pPr>
            <a:r>
              <a:rPr sz="1700" spc="-5" dirty="0">
                <a:latin typeface="Consolas"/>
                <a:cs typeface="Consolas"/>
              </a:rPr>
              <a:t>import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[BrowserModule],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declarations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[AppComponent],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51966" y="4977685"/>
            <a:ext cx="1104265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bootstrap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providers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64845" y="5052293"/>
            <a:ext cx="4100829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[AppComponent],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[CityService</a:t>
            </a:r>
            <a:r>
              <a:rPr sz="1700" spc="5" dirty="0">
                <a:latin typeface="Consolas"/>
                <a:cs typeface="Consolas"/>
              </a:rPr>
              <a:t>]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service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1501" y="5767115"/>
            <a:ext cx="26670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1489" y="6161826"/>
            <a:ext cx="2904490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60500" y="472182"/>
            <a:ext cx="8915400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1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</a:t>
            </a:r>
            <a:r>
              <a:rPr lang="en-US" spc="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spc="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en-US" spc="265" dirty="0">
                <a:latin typeface="Times New Roman"/>
                <a:cs typeface="Times New Roman"/>
              </a:rPr>
              <a:t> </a:t>
            </a:r>
            <a:r>
              <a:rPr lang="en-US" spc="15" dirty="0"/>
              <a:t>–</a:t>
            </a:r>
            <a:r>
              <a:rPr lang="en-US" spc="265" dirty="0">
                <a:latin typeface="Times New Roman"/>
                <a:cs typeface="Times New Roman"/>
              </a:rPr>
              <a:t> </a:t>
            </a:r>
            <a:r>
              <a:rPr spc="10" dirty="0"/>
              <a:t>Servic</a:t>
            </a:r>
            <a:r>
              <a:rPr spc="15" dirty="0"/>
              <a:t>e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injecteren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Module</a:t>
            </a:r>
            <a:r>
              <a:rPr lang="nl-NL" spc="15" dirty="0"/>
              <a:t> </a:t>
            </a:r>
            <a:br>
              <a:rPr lang="nl-NL" spc="15" dirty="0"/>
            </a:br>
            <a:r>
              <a:rPr lang="nl-NL" spc="15" dirty="0"/>
              <a:t>(</a:t>
            </a:r>
            <a:r>
              <a:rPr lang="nl-NL" spc="15" dirty="0" err="1">
                <a:solidFill>
                  <a:srgbClr val="C00000"/>
                </a:solidFill>
              </a:rPr>
              <a:t>app.module.ts</a:t>
            </a:r>
            <a:r>
              <a:rPr lang="nl-NL" spc="15" dirty="0"/>
              <a:t>)</a:t>
            </a:r>
            <a:endParaRPr spc="15" dirty="0"/>
          </a:p>
        </p:txBody>
      </p:sp>
      <p:sp>
        <p:nvSpPr>
          <p:cNvPr id="8" name="object 8"/>
          <p:cNvSpPr/>
          <p:nvPr/>
        </p:nvSpPr>
        <p:spPr>
          <a:xfrm>
            <a:off x="4679319" y="5854449"/>
            <a:ext cx="2586355" cy="1209675"/>
          </a:xfrm>
          <a:custGeom>
            <a:avLst/>
            <a:gdLst/>
            <a:ahLst/>
            <a:cxnLst/>
            <a:rect l="l" t="t" r="r" b="b"/>
            <a:pathLst>
              <a:path w="2586354" h="1209675">
                <a:moveTo>
                  <a:pt x="0" y="0"/>
                </a:moveTo>
                <a:lnTo>
                  <a:pt x="1032509" y="697991"/>
                </a:lnTo>
                <a:lnTo>
                  <a:pt x="1032509" y="1209293"/>
                </a:lnTo>
                <a:lnTo>
                  <a:pt x="2586227" y="1209293"/>
                </a:lnTo>
                <a:lnTo>
                  <a:pt x="2586227" y="478535"/>
                </a:lnTo>
                <a:lnTo>
                  <a:pt x="1032509" y="478535"/>
                </a:lnTo>
                <a:lnTo>
                  <a:pt x="0" y="0"/>
                </a:lnTo>
                <a:close/>
              </a:path>
              <a:path w="2586354" h="1209675">
                <a:moveTo>
                  <a:pt x="2586227" y="332231"/>
                </a:moveTo>
                <a:lnTo>
                  <a:pt x="1032509" y="332231"/>
                </a:lnTo>
                <a:lnTo>
                  <a:pt x="1032509" y="478535"/>
                </a:lnTo>
                <a:lnTo>
                  <a:pt x="2586227" y="478535"/>
                </a:lnTo>
                <a:lnTo>
                  <a:pt x="2586227" y="33223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26980" y="6342363"/>
            <a:ext cx="112331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Arra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met Service- dependencies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838315" cy="24468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El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service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Angula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een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class</a:t>
            </a:r>
            <a:endParaRPr sz="260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183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Clas</a:t>
            </a:r>
            <a:r>
              <a:rPr sz="1950" spc="-15" dirty="0">
                <a:latin typeface="Verdana"/>
                <a:cs typeface="Verdana"/>
              </a:rPr>
              <a:t>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B050"/>
                </a:solidFill>
                <a:latin typeface="Verdana"/>
                <a:cs typeface="Verdana"/>
              </a:rPr>
              <a:t>importere</a:t>
            </a:r>
            <a:r>
              <a:rPr sz="1950" spc="-15" dirty="0">
                <a:solidFill>
                  <a:srgbClr val="00B050"/>
                </a:solidFill>
                <a:latin typeface="Verdana"/>
                <a:cs typeface="Verdana"/>
              </a:rPr>
              <a:t>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die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hem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gebruikt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0" dirty="0">
                <a:solidFill>
                  <a:srgbClr val="00B050"/>
                </a:solidFill>
                <a:latin typeface="Verdana"/>
                <a:cs typeface="Verdana"/>
              </a:rPr>
              <a:t>Instantiëren</a:t>
            </a:r>
            <a:r>
              <a:rPr sz="1950" spc="19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950" spc="-15" dirty="0">
                <a:solidFill>
                  <a:srgbClr val="00B050"/>
                </a:solidFill>
                <a:latin typeface="Verdana"/>
                <a:cs typeface="Verdana"/>
              </a:rPr>
              <a:t>in</a:t>
            </a:r>
            <a:r>
              <a:rPr sz="1950" spc="204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950" b="1" spc="-25" dirty="0">
                <a:solidFill>
                  <a:srgbClr val="00B050"/>
                </a:solidFill>
                <a:latin typeface="Courier New"/>
                <a:cs typeface="Courier New"/>
              </a:rPr>
              <a:t>constructor()</a:t>
            </a:r>
            <a:endParaRPr sz="1950" b="1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solidFill>
                  <a:srgbClr val="00B050"/>
                </a:solidFill>
                <a:latin typeface="Verdana"/>
                <a:cs typeface="Verdana"/>
              </a:rPr>
              <a:t>S</a:t>
            </a:r>
            <a:r>
              <a:rPr sz="1950" spc="-10" dirty="0">
                <a:solidFill>
                  <a:srgbClr val="00B050"/>
                </a:solidFill>
                <a:latin typeface="Verdana"/>
                <a:cs typeface="Verdana"/>
              </a:rPr>
              <a:t>ervice</a:t>
            </a:r>
            <a:r>
              <a:rPr sz="1950" spc="19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950" spc="-15" dirty="0">
                <a:solidFill>
                  <a:srgbClr val="00B050"/>
                </a:solidFill>
                <a:latin typeface="Verdana"/>
                <a:cs typeface="Verdana"/>
              </a:rPr>
              <a:t>i</a:t>
            </a:r>
            <a:r>
              <a:rPr sz="1950" spc="-35" dirty="0">
                <a:solidFill>
                  <a:srgbClr val="00B050"/>
                </a:solidFill>
                <a:latin typeface="Verdana"/>
                <a:cs typeface="Verdana"/>
              </a:rPr>
              <a:t>nv</a:t>
            </a:r>
            <a:r>
              <a:rPr sz="1950" spc="-15" dirty="0">
                <a:solidFill>
                  <a:srgbClr val="00B050"/>
                </a:solidFill>
                <a:latin typeface="Verdana"/>
                <a:cs typeface="Verdana"/>
              </a:rPr>
              <a:t>oegen</a:t>
            </a:r>
            <a:r>
              <a:rPr sz="1950" spc="20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950" spc="-15" dirty="0">
                <a:solidFill>
                  <a:srgbClr val="00B050"/>
                </a:solidFill>
                <a:latin typeface="Verdana"/>
                <a:cs typeface="Verdana"/>
              </a:rPr>
              <a:t>in</a:t>
            </a:r>
            <a:r>
              <a:rPr sz="1950" spc="204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B050"/>
                </a:solidFill>
                <a:latin typeface="Verdana"/>
                <a:cs typeface="Verdana"/>
              </a:rPr>
              <a:t>d</a:t>
            </a:r>
            <a:r>
              <a:rPr sz="1950" spc="-15" dirty="0">
                <a:solidFill>
                  <a:srgbClr val="00B050"/>
                </a:solidFill>
                <a:latin typeface="Verdana"/>
                <a:cs typeface="Verdana"/>
              </a:rPr>
              <a:t>e</a:t>
            </a:r>
            <a:r>
              <a:rPr sz="1950" spc="204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B050"/>
                </a:solidFill>
                <a:latin typeface="Verdana"/>
                <a:cs typeface="Verdana"/>
              </a:rPr>
              <a:t>Module</a:t>
            </a:r>
            <a:r>
              <a:rPr lang="nl-NL" sz="1950" spc="-20" dirty="0">
                <a:solidFill>
                  <a:srgbClr val="00B050"/>
                </a:solidFill>
                <a:latin typeface="Verdana"/>
                <a:cs typeface="Verdana"/>
              </a:rPr>
              <a:t> (</a:t>
            </a:r>
            <a:r>
              <a:rPr lang="nl-NL" sz="1950" b="1" spc="-20" dirty="0" err="1">
                <a:solidFill>
                  <a:srgbClr val="00B050"/>
                </a:solidFill>
                <a:latin typeface="Verdana"/>
                <a:cs typeface="Verdana"/>
              </a:rPr>
              <a:t>app.module.js</a:t>
            </a:r>
            <a:r>
              <a:rPr lang="nl-NL" sz="1950" spc="-20" dirty="0">
                <a:solidFill>
                  <a:srgbClr val="00B050"/>
                </a:solidFill>
                <a:latin typeface="Verdana"/>
                <a:cs typeface="Verdana"/>
              </a:rPr>
              <a:t>)</a:t>
            </a:r>
            <a:endParaRPr sz="1950" dirty="0">
              <a:solidFill>
                <a:srgbClr val="00B050"/>
              </a:solidFill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b="1" spc="-20" dirty="0">
                <a:latin typeface="Verdana"/>
                <a:cs typeface="Verdana"/>
              </a:rPr>
              <a:t>Oefenin</a:t>
            </a:r>
            <a:r>
              <a:rPr sz="1950" b="1" spc="-15" dirty="0">
                <a:latin typeface="Verdana"/>
                <a:cs typeface="Verdana"/>
              </a:rPr>
              <a:t>g</a:t>
            </a:r>
            <a:r>
              <a:rPr sz="1950" b="1" spc="215" dirty="0">
                <a:latin typeface="Times New Roman"/>
                <a:cs typeface="Times New Roman"/>
              </a:rPr>
              <a:t> </a:t>
            </a:r>
            <a:r>
              <a:rPr sz="1950" b="1" spc="-15" dirty="0">
                <a:latin typeface="Verdana"/>
                <a:cs typeface="Verdana"/>
              </a:rPr>
              <a:t>5a)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98700" y="2333625"/>
            <a:ext cx="6287770" cy="91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950" b="1" spc="-5" dirty="0" err="1">
                <a:latin typeface="Verdana"/>
                <a:cs typeface="Verdana"/>
              </a:rPr>
              <a:t>Asyn</a:t>
            </a:r>
            <a:r>
              <a:rPr sz="5950" b="1" dirty="0" err="1">
                <a:latin typeface="Verdana"/>
                <a:cs typeface="Verdana"/>
              </a:rPr>
              <a:t>c</a:t>
            </a:r>
            <a:r>
              <a:rPr sz="5950" b="1" spc="55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services</a:t>
            </a:r>
            <a:endParaRPr sz="59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8A21-5105-3845-A234-919226EC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DD81E-B8C1-CA4F-941E-EF99B8805D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B2F768-9BDE-C745-9AC0-FFF7CC37C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60" y="1183666"/>
            <a:ext cx="8744440" cy="519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5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472182"/>
            <a:ext cx="299402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Asyn</a:t>
            </a:r>
            <a:r>
              <a:rPr sz="2750" b="1" spc="15" dirty="0">
                <a:latin typeface="Verdana"/>
                <a:cs typeface="Verdana"/>
              </a:rPr>
              <a:t>c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S</a:t>
            </a:r>
            <a:r>
              <a:rPr sz="2750" b="1" spc="15" dirty="0">
                <a:latin typeface="Verdana"/>
                <a:cs typeface="Verdana"/>
              </a:rPr>
              <a:t>ervices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6584" y="1669680"/>
            <a:ext cx="7569834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800" dirty="0">
                <a:latin typeface="Verdana"/>
                <a:cs typeface="Verdana"/>
              </a:rPr>
              <a:t>S</a:t>
            </a:r>
            <a:r>
              <a:rPr sz="2800" spc="-5" dirty="0">
                <a:latin typeface="Verdana"/>
                <a:cs typeface="Verdana"/>
              </a:rPr>
              <a:t>tatisch</a:t>
            </a:r>
            <a:r>
              <a:rPr sz="2800" dirty="0">
                <a:latin typeface="Verdana"/>
                <a:cs typeface="Verdana"/>
              </a:rPr>
              <a:t>e</a:t>
            </a:r>
            <a:r>
              <a:rPr sz="2800" spc="2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Verdana"/>
                <a:cs typeface="Verdana"/>
              </a:rPr>
              <a:t>dat</a:t>
            </a:r>
            <a:r>
              <a:rPr sz="2800" dirty="0">
                <a:latin typeface="Verdana"/>
                <a:cs typeface="Verdana"/>
              </a:rPr>
              <a:t>a</a:t>
            </a:r>
            <a:r>
              <a:rPr sz="2800" spc="2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Verdana"/>
                <a:cs typeface="Verdana"/>
              </a:rPr>
              <a:t>ophalen</a:t>
            </a:r>
            <a:r>
              <a:rPr sz="2800" dirty="0">
                <a:latin typeface="Verdana"/>
                <a:cs typeface="Verdana"/>
              </a:rPr>
              <a:t>:</a:t>
            </a:r>
            <a:r>
              <a:rPr sz="2800" spc="27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Verdana"/>
                <a:cs typeface="Verdana"/>
              </a:rPr>
              <a:t>synchrone</a:t>
            </a:r>
            <a:r>
              <a:rPr sz="2800" i="1" spc="2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Verdana"/>
                <a:cs typeface="Verdana"/>
              </a:rPr>
              <a:t>actie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584" y="2396628"/>
            <a:ext cx="8499716" cy="1908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800" spc="-140" dirty="0">
                <a:latin typeface="Verdana"/>
                <a:cs typeface="Verdana"/>
              </a:rPr>
              <a:t>W</a:t>
            </a:r>
            <a:r>
              <a:rPr sz="2800" dirty="0">
                <a:latin typeface="Verdana"/>
                <a:cs typeface="Verdana"/>
              </a:rPr>
              <a:t>er</a:t>
            </a:r>
            <a:r>
              <a:rPr sz="2800" spc="-30" dirty="0">
                <a:latin typeface="Verdana"/>
                <a:cs typeface="Verdana"/>
              </a:rPr>
              <a:t>k</a:t>
            </a:r>
            <a:r>
              <a:rPr sz="2800" dirty="0">
                <a:latin typeface="Verdana"/>
                <a:cs typeface="Verdana"/>
              </a:rPr>
              <a:t>en</a:t>
            </a:r>
            <a:r>
              <a:rPr sz="2800" spc="2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v</a:t>
            </a:r>
            <a:r>
              <a:rPr sz="2800" spc="-10" dirty="0">
                <a:latin typeface="Verdana"/>
                <a:cs typeface="Verdana"/>
              </a:rPr>
              <a:t>i</a:t>
            </a:r>
            <a:r>
              <a:rPr sz="2800" dirty="0">
                <a:latin typeface="Verdana"/>
                <a:cs typeface="Verdana"/>
              </a:rPr>
              <a:t>a</a:t>
            </a:r>
            <a:r>
              <a:rPr sz="2800" spc="2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ourier New"/>
                <a:cs typeface="Courier New"/>
              </a:rPr>
              <a:t>Http</a:t>
            </a:r>
            <a:r>
              <a:rPr lang="nl-NL" sz="2800" dirty="0">
                <a:latin typeface="Courier New"/>
                <a:cs typeface="Courier New"/>
              </a:rPr>
              <a:t>Client</a:t>
            </a:r>
            <a:r>
              <a:rPr sz="2800" dirty="0">
                <a:latin typeface="Verdana"/>
                <a:cs typeface="Verdana"/>
              </a:rPr>
              <a:t>:</a:t>
            </a:r>
            <a:r>
              <a:rPr sz="2800" spc="27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Verdana"/>
                <a:cs typeface="Verdana"/>
              </a:rPr>
              <a:t>asynchrone</a:t>
            </a:r>
            <a:r>
              <a:rPr sz="2800" i="1" spc="25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Verdana"/>
                <a:cs typeface="Verdana"/>
              </a:rPr>
              <a:t>actie</a:t>
            </a:r>
            <a:endParaRPr sz="280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365"/>
              </a:spcBef>
              <a:buFont typeface="Verdana"/>
              <a:buChar char="•"/>
              <a:tabLst>
                <a:tab pos="354330" algn="l"/>
              </a:tabLst>
            </a:pPr>
            <a:r>
              <a:rPr sz="2800" dirty="0">
                <a:latin typeface="Verdana"/>
                <a:cs typeface="Verdana"/>
              </a:rPr>
              <a:t>Angular</a:t>
            </a:r>
            <a:r>
              <a:rPr sz="2800" spc="2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1:</a:t>
            </a:r>
            <a:r>
              <a:rPr sz="2800" spc="25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ourier New"/>
                <a:cs typeface="Courier New"/>
              </a:rPr>
              <a:t>Promises</a:t>
            </a:r>
          </a:p>
          <a:p>
            <a:pPr marL="353695" indent="-340995">
              <a:lnSpc>
                <a:spcPct val="100000"/>
              </a:lnSpc>
              <a:spcBef>
                <a:spcPts val="2365"/>
              </a:spcBef>
              <a:buFont typeface="Verdana"/>
              <a:buChar char="•"/>
              <a:tabLst>
                <a:tab pos="354330" algn="l"/>
              </a:tabLst>
            </a:pPr>
            <a:r>
              <a:rPr sz="2800" dirty="0">
                <a:latin typeface="Verdana"/>
                <a:cs typeface="Verdana"/>
              </a:rPr>
              <a:t>Angular</a:t>
            </a:r>
            <a:r>
              <a:rPr sz="2800" spc="290" dirty="0">
                <a:latin typeface="Times New Roman"/>
                <a:cs typeface="Times New Roman"/>
              </a:rPr>
              <a:t> </a:t>
            </a:r>
            <a:r>
              <a:rPr lang="nl-NL" sz="2800" spc="2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Verdana"/>
                <a:cs typeface="Verdana"/>
              </a:rPr>
              <a:t>:</a:t>
            </a:r>
            <a:r>
              <a:rPr sz="2800" spc="25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ourier New"/>
                <a:cs typeface="Courier New"/>
              </a:rPr>
              <a:t>Observables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66584" y="5457352"/>
            <a:ext cx="884618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Verdana"/>
                <a:cs typeface="Verdana"/>
              </a:rPr>
              <a:t>Bo</a:t>
            </a:r>
            <a:r>
              <a:rPr sz="2800" spc="-25" dirty="0">
                <a:latin typeface="Verdana"/>
                <a:cs typeface="Verdana"/>
              </a:rPr>
              <a:t>v</a:t>
            </a:r>
            <a:r>
              <a:rPr sz="2800" dirty="0">
                <a:latin typeface="Verdana"/>
                <a:cs typeface="Verdana"/>
              </a:rPr>
              <a:t>e</a:t>
            </a:r>
            <a:r>
              <a:rPr sz="2800" spc="-5" dirty="0">
                <a:latin typeface="Verdana"/>
                <a:cs typeface="Verdana"/>
              </a:rPr>
              <a:t>ndie</a:t>
            </a:r>
            <a:r>
              <a:rPr sz="2800" dirty="0">
                <a:latin typeface="Verdana"/>
                <a:cs typeface="Verdana"/>
              </a:rPr>
              <a:t>n</a:t>
            </a:r>
            <a:r>
              <a:rPr sz="2800" spc="2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Verdana"/>
                <a:cs typeface="Verdana"/>
              </a:rPr>
              <a:t>i</a:t>
            </a:r>
            <a:r>
              <a:rPr sz="2800" dirty="0">
                <a:latin typeface="Verdana"/>
                <a:cs typeface="Verdana"/>
              </a:rPr>
              <a:t>n</a:t>
            </a:r>
            <a:r>
              <a:rPr sz="2800" spc="2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Angular</a:t>
            </a:r>
            <a:r>
              <a:rPr sz="2800" spc="2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:</a:t>
            </a:r>
            <a:r>
              <a:rPr sz="2800" spc="260" dirty="0">
                <a:latin typeface="Times New Roman"/>
                <a:cs typeface="Times New Roman"/>
              </a:rPr>
              <a:t> </a:t>
            </a:r>
            <a:r>
              <a:rPr sz="2800" spc="-70" dirty="0">
                <a:latin typeface="Verdana"/>
                <a:cs typeface="Verdana"/>
              </a:rPr>
              <a:t>R</a:t>
            </a:r>
            <a:r>
              <a:rPr sz="2800" dirty="0">
                <a:latin typeface="Verdana"/>
                <a:cs typeface="Verdana"/>
              </a:rPr>
              <a:t>e</a:t>
            </a:r>
            <a:r>
              <a:rPr sz="2800" spc="-5" dirty="0">
                <a:latin typeface="Verdana"/>
                <a:cs typeface="Verdana"/>
              </a:rPr>
              <a:t>acti</a:t>
            </a:r>
            <a:r>
              <a:rPr sz="2800" spc="-30" dirty="0">
                <a:latin typeface="Verdana"/>
                <a:cs typeface="Verdana"/>
              </a:rPr>
              <a:t>v</a:t>
            </a:r>
            <a:r>
              <a:rPr sz="2800" dirty="0">
                <a:latin typeface="Verdana"/>
                <a:cs typeface="Verdana"/>
              </a:rPr>
              <a:t>eX</a:t>
            </a:r>
            <a:r>
              <a:rPr sz="2800" spc="2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Verdana"/>
                <a:cs typeface="Verdana"/>
              </a:rPr>
              <a:t>lib</a:t>
            </a:r>
            <a:r>
              <a:rPr sz="2800" spc="-45" dirty="0">
                <a:latin typeface="Verdana"/>
                <a:cs typeface="Verdana"/>
              </a:rPr>
              <a:t>r</a:t>
            </a:r>
            <a:r>
              <a:rPr sz="2800" dirty="0">
                <a:latin typeface="Verdana"/>
                <a:cs typeface="Verdana"/>
              </a:rPr>
              <a:t>a</a:t>
            </a:r>
            <a:r>
              <a:rPr sz="2800" spc="-5" dirty="0">
                <a:latin typeface="Verdana"/>
                <a:cs typeface="Verdana"/>
              </a:rPr>
              <a:t>r</a:t>
            </a:r>
            <a:r>
              <a:rPr sz="2800" dirty="0">
                <a:latin typeface="Verdana"/>
                <a:cs typeface="Verdana"/>
              </a:rPr>
              <a:t>y</a:t>
            </a:r>
            <a:r>
              <a:rPr sz="2800" spc="275" dirty="0">
                <a:latin typeface="Times New Roman"/>
                <a:cs typeface="Times New Roman"/>
              </a:rPr>
              <a:t> </a:t>
            </a:r>
            <a:r>
              <a:rPr sz="4000" spc="-25" dirty="0">
                <a:latin typeface="Courier New"/>
                <a:cs typeface="Courier New"/>
              </a:rPr>
              <a:t>RxJS</a:t>
            </a:r>
            <a:endParaRPr sz="4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7262" y="385572"/>
            <a:ext cx="7098791" cy="51000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0859" y="5706088"/>
            <a:ext cx="143383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u="heavy" spc="-15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http://reactivex.io/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18209" y="1723644"/>
            <a:ext cx="6946392" cy="53279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Observable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05951" y="2256781"/>
            <a:ext cx="7481499" cy="3729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b="1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2105" b="1" dirty="0">
              <a:latin typeface="Calibri" panose="020F0502020204030204" pitchFamily="34" charset="0"/>
              <a:ea typeface="ＭＳ 明朝"/>
              <a:cs typeface="Courier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2105" b="1" dirty="0">
              <a:latin typeface="Calibri" panose="020F0502020204030204" pitchFamily="34" charset="0"/>
              <a:ea typeface="ＭＳ 明朝"/>
              <a:cs typeface="Courier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en-US" sz="2105" b="1" dirty="0">
              <a:latin typeface="Calibri" panose="020F0502020204030204" pitchFamily="34" charset="0"/>
              <a:ea typeface="ＭＳ 明朝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844" y="1114425"/>
            <a:ext cx="7769606" cy="582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4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50578" y="680927"/>
            <a:ext cx="3001122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30"/>
              </a:lnSpc>
            </a:pPr>
            <a:r>
              <a:rPr sz="4200" b="1" spc="-85" dirty="0">
                <a:latin typeface="Verdana"/>
                <a:cs typeface="Verdana"/>
              </a:rPr>
              <a:t>Services</a:t>
            </a:r>
            <a:endParaRPr sz="4200" b="1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9276" y="1781192"/>
            <a:ext cx="6903084" cy="1259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500"/>
              </a:lnSpc>
            </a:pPr>
            <a:r>
              <a:rPr sz="2150" dirty="0">
                <a:latin typeface="Verdana"/>
                <a:cs typeface="Verdana"/>
              </a:rPr>
              <a:t>Doel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–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</a:t>
            </a:r>
            <a:r>
              <a:rPr sz="2150" dirty="0">
                <a:latin typeface="Verdana"/>
                <a:cs typeface="Verdana"/>
              </a:rPr>
              <a:t>atafunctionality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herbruikbaar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ma</a:t>
            </a:r>
            <a:r>
              <a:rPr sz="2150" spc="-25" dirty="0">
                <a:latin typeface="Verdana"/>
                <a:cs typeface="Verdana"/>
              </a:rPr>
              <a:t>k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oor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rschillende</a:t>
            </a:r>
            <a:r>
              <a:rPr sz="2150" spc="18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componenten</a:t>
            </a:r>
            <a:endParaRPr sz="2150">
              <a:latin typeface="Verdana"/>
              <a:cs typeface="Verdana"/>
            </a:endParaRPr>
          </a:p>
          <a:p>
            <a:pPr marL="962025" indent="-283845">
              <a:lnSpc>
                <a:spcPct val="100000"/>
              </a:lnSpc>
              <a:spcBef>
                <a:spcPts val="1590"/>
              </a:spcBef>
              <a:buFont typeface="Wingdings"/>
              <a:buChar char=""/>
              <a:tabLst>
                <a:tab pos="962660" algn="l"/>
              </a:tabLst>
            </a:pPr>
            <a:r>
              <a:rPr sz="1700" spc="10" dirty="0">
                <a:latin typeface="Verdana"/>
                <a:cs typeface="Verdana"/>
              </a:rPr>
              <a:t>Data</a:t>
            </a:r>
            <a:r>
              <a:rPr sz="1700" spc="17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Verdana"/>
                <a:cs typeface="Verdana"/>
              </a:rPr>
              <a:t>retrie</a:t>
            </a:r>
            <a:r>
              <a:rPr sz="1700" spc="-30" dirty="0">
                <a:latin typeface="Verdana"/>
                <a:cs typeface="Verdana"/>
              </a:rPr>
              <a:t>v</a:t>
            </a:r>
            <a:r>
              <a:rPr sz="1700" spc="5" dirty="0">
                <a:latin typeface="Verdana"/>
                <a:cs typeface="Verdana"/>
              </a:rPr>
              <a:t>al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5265" y="3239316"/>
            <a:ext cx="1739264" cy="69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 indent="-283210">
              <a:lnSpc>
                <a:spcPct val="100000"/>
              </a:lnSpc>
              <a:buFont typeface="Wingdings"/>
              <a:buChar char=""/>
              <a:tabLst>
                <a:tab pos="296545" algn="l"/>
              </a:tabLst>
            </a:pPr>
            <a:r>
              <a:rPr sz="1700" spc="10" dirty="0">
                <a:latin typeface="Verdana"/>
                <a:cs typeface="Verdana"/>
              </a:rPr>
              <a:t>Data</a:t>
            </a:r>
            <a:r>
              <a:rPr sz="1700" spc="17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Verdana"/>
                <a:cs typeface="Verdana"/>
              </a:rPr>
              <a:t>caching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1700" spc="5" dirty="0">
                <a:latin typeface="Wingdings"/>
                <a:cs typeface="Wingdings"/>
              </a:rPr>
              <a:t>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5265" y="3686610"/>
            <a:ext cx="1844675" cy="69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>
              <a:lnSpc>
                <a:spcPct val="100000"/>
              </a:lnSpc>
            </a:pPr>
            <a:r>
              <a:rPr sz="1700" spc="10" dirty="0">
                <a:latin typeface="Verdana"/>
                <a:cs typeface="Verdana"/>
              </a:rPr>
              <a:t>Data</a:t>
            </a:r>
            <a:r>
              <a:rPr sz="1700" spc="17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Verdana"/>
                <a:cs typeface="Verdana"/>
              </a:rPr>
              <a:t>Sto</a:t>
            </a:r>
            <a:r>
              <a:rPr sz="1700" spc="-30" dirty="0">
                <a:latin typeface="Verdana"/>
                <a:cs typeface="Verdana"/>
              </a:rPr>
              <a:t>r</a:t>
            </a:r>
            <a:r>
              <a:rPr sz="1700" spc="5" dirty="0">
                <a:latin typeface="Verdana"/>
                <a:cs typeface="Verdana"/>
              </a:rPr>
              <a:t>age,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  <a:tabLst>
                <a:tab pos="295910" algn="l"/>
              </a:tabLst>
            </a:pPr>
            <a:r>
              <a:rPr sz="1700" spc="5" dirty="0">
                <a:latin typeface="Wingdings"/>
                <a:cs typeface="Wingdings"/>
              </a:rPr>
              <a:t></a:t>
            </a:r>
            <a:r>
              <a:rPr sz="1700" spc="5" dirty="0">
                <a:latin typeface="Times New Roman"/>
                <a:cs typeface="Times New Roman"/>
              </a:rPr>
              <a:t>	</a:t>
            </a:r>
            <a:r>
              <a:rPr sz="1700" spc="10" dirty="0">
                <a:latin typeface="Verdana"/>
                <a:cs typeface="Verdana"/>
              </a:rPr>
              <a:t>…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9276" y="5069987"/>
            <a:ext cx="5196840" cy="797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dirty="0">
                <a:latin typeface="Verdana"/>
                <a:cs typeface="Verdana"/>
              </a:rPr>
              <a:t>Angular: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één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optie</a:t>
            </a:r>
            <a:endParaRPr sz="215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560"/>
              </a:spcBef>
              <a:buFont typeface="Wingdings"/>
              <a:buChar char=""/>
              <a:tabLst>
                <a:tab pos="962660" algn="l"/>
                <a:tab pos="1885314" algn="l"/>
                <a:tab pos="2677160" algn="l"/>
                <a:tab pos="4524375" algn="l"/>
                <a:tab pos="4787900" algn="l"/>
                <a:tab pos="5052060" algn="l"/>
              </a:tabLst>
            </a:pPr>
            <a:r>
              <a:rPr sz="1700" spc="10" dirty="0">
                <a:latin typeface="Courier New"/>
                <a:cs typeface="Courier New"/>
              </a:rPr>
              <a:t>export</a:t>
            </a:r>
            <a:r>
              <a:rPr sz="1700" spc="10" dirty="0">
                <a:latin typeface="Times New Roman"/>
                <a:cs typeface="Times New Roman"/>
              </a:rPr>
              <a:t>	</a:t>
            </a:r>
            <a:r>
              <a:rPr sz="1700" spc="10" dirty="0">
                <a:latin typeface="Courier New"/>
                <a:cs typeface="Courier New"/>
              </a:rPr>
              <a:t>class</a:t>
            </a:r>
            <a:r>
              <a:rPr sz="1700" spc="10" dirty="0">
                <a:latin typeface="Times New Roman"/>
                <a:cs typeface="Times New Roman"/>
              </a:rPr>
              <a:t>	</a:t>
            </a:r>
            <a:r>
              <a:rPr sz="1700" spc="10" dirty="0">
                <a:latin typeface="Courier New"/>
                <a:cs typeface="Courier New"/>
              </a:rPr>
              <a:t>myDataService</a:t>
            </a:r>
            <a:r>
              <a:rPr sz="1700" spc="10" dirty="0">
                <a:latin typeface="Times New Roman"/>
                <a:cs typeface="Times New Roman"/>
              </a:rPr>
              <a:t>	</a:t>
            </a:r>
            <a:r>
              <a:rPr sz="1700" spc="10" dirty="0">
                <a:latin typeface="Courier New"/>
                <a:cs typeface="Courier New"/>
              </a:rPr>
              <a:t>{</a:t>
            </a:r>
            <a:r>
              <a:rPr sz="1700" spc="10" dirty="0">
                <a:latin typeface="Times New Roman"/>
                <a:cs typeface="Times New Roman"/>
              </a:rPr>
              <a:t>	</a:t>
            </a:r>
            <a:r>
              <a:rPr sz="1700" spc="10" dirty="0">
                <a:latin typeface="Courier New"/>
                <a:cs typeface="Courier New"/>
              </a:rPr>
              <a:t>…</a:t>
            </a:r>
            <a:r>
              <a:rPr sz="1700" spc="10" dirty="0">
                <a:latin typeface="Times New Roman"/>
                <a:cs typeface="Times New Roman"/>
              </a:rPr>
              <a:t>	</a:t>
            </a:r>
            <a:r>
              <a:rPr sz="1700" spc="10" dirty="0">
                <a:latin typeface="Courier New"/>
                <a:cs typeface="Courier New"/>
              </a:rPr>
              <a:t>}</a:t>
            </a:r>
            <a:endParaRPr sz="17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Observable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64" y="2893268"/>
            <a:ext cx="8802965" cy="331915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74900" y="1800225"/>
            <a:ext cx="56543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2800" b="1" dirty="0">
                <a:solidFill>
                  <a:srgbClr val="FF0000"/>
                </a:solidFill>
              </a:rPr>
              <a:t>Returns a stream of </a:t>
            </a:r>
            <a:r>
              <a:rPr lang="nl-NL" sz="2800" b="1" dirty="0" err="1">
                <a:solidFill>
                  <a:srgbClr val="FF0000"/>
                </a:solidFill>
              </a:rPr>
              <a:t>values</a:t>
            </a:r>
            <a:r>
              <a:rPr lang="nl-NL" sz="2800" b="1" dirty="0">
                <a:solidFill>
                  <a:srgbClr val="FF0000"/>
                </a:solidFill>
              </a:rPr>
              <a:t> over time</a:t>
            </a:r>
          </a:p>
        </p:txBody>
      </p:sp>
    </p:spTree>
    <p:extLst>
      <p:ext uri="{BB962C8B-B14F-4D97-AF65-F5344CB8AC3E}">
        <p14:creationId xmlns:p14="http://schemas.microsoft.com/office/powerpoint/2010/main" val="65253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380" y="1609328"/>
            <a:ext cx="4700640" cy="434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93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Observable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05951" y="2256780"/>
            <a:ext cx="7481499" cy="6489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nl-NL" sz="2105" dirty="0"/>
          </a:p>
          <a:p>
            <a:pPr algn="ctr"/>
            <a:r>
              <a:rPr lang="nl-NL" sz="2105" b="1" dirty="0" err="1"/>
              <a:t>Cancelable</a:t>
            </a:r>
            <a:endParaRPr lang="nl-NL" sz="2105" b="1" dirty="0"/>
          </a:p>
          <a:p>
            <a:pPr algn="ctr"/>
            <a:endParaRPr lang="nl-NL" sz="2105" b="1" dirty="0"/>
          </a:p>
          <a:p>
            <a:pPr algn="ctr"/>
            <a:r>
              <a:rPr lang="nl-NL" sz="2105" b="1" dirty="0">
                <a:solidFill>
                  <a:srgbClr val="FF0000"/>
                </a:solidFill>
              </a:rPr>
              <a:t>Returns a stream of </a:t>
            </a:r>
            <a:r>
              <a:rPr lang="nl-NL" sz="2105" b="1" dirty="0" err="1">
                <a:solidFill>
                  <a:srgbClr val="FF0000"/>
                </a:solidFill>
              </a:rPr>
              <a:t>values</a:t>
            </a:r>
            <a:r>
              <a:rPr lang="nl-NL" sz="2105" b="1" dirty="0">
                <a:solidFill>
                  <a:srgbClr val="FF0000"/>
                </a:solidFill>
              </a:rPr>
              <a:t> over time</a:t>
            </a:r>
          </a:p>
          <a:p>
            <a:pPr algn="ctr"/>
            <a:endParaRPr lang="nl-NL" sz="2105" b="1" dirty="0">
              <a:solidFill>
                <a:srgbClr val="FF0000"/>
              </a:solidFill>
            </a:endParaRPr>
          </a:p>
          <a:p>
            <a:pPr algn="ctr"/>
            <a:r>
              <a:rPr lang="nl-NL" sz="2105" b="1" dirty="0" err="1">
                <a:solidFill>
                  <a:schemeClr val="accent2"/>
                </a:solidFill>
              </a:rPr>
              <a:t>Lazy</a:t>
            </a:r>
            <a:endParaRPr lang="nl-NL" sz="2105" b="1" dirty="0">
              <a:solidFill>
                <a:schemeClr val="accent2"/>
              </a:solidFill>
            </a:endParaRPr>
          </a:p>
          <a:p>
            <a:pPr algn="ctr"/>
            <a:endParaRPr lang="nl-NL" sz="2105" b="1" dirty="0"/>
          </a:p>
          <a:p>
            <a:pPr algn="ctr"/>
            <a:r>
              <a:rPr lang="nl-NL" sz="3200" b="1" i="1" dirty="0" err="1">
                <a:solidFill>
                  <a:srgbClr val="C00000"/>
                </a:solidFill>
              </a:rPr>
              <a:t>Subscribe</a:t>
            </a:r>
            <a:r>
              <a:rPr lang="nl-NL" sz="2105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nl-NL" sz="2105" b="1" dirty="0" err="1">
                <a:solidFill>
                  <a:schemeClr val="accent4">
                    <a:lumMod val="75000"/>
                  </a:schemeClr>
                </a:solidFill>
              </a:rPr>
              <a:t>to</a:t>
            </a:r>
            <a:r>
              <a:rPr lang="nl-NL" sz="2105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nl-NL" sz="2105" b="1" dirty="0" err="1">
                <a:solidFill>
                  <a:schemeClr val="accent4">
                    <a:lumMod val="75000"/>
                  </a:schemeClr>
                </a:solidFill>
              </a:rPr>
              <a:t>the</a:t>
            </a:r>
            <a:r>
              <a:rPr lang="nl-NL" sz="2105" b="1" dirty="0">
                <a:solidFill>
                  <a:schemeClr val="accent4">
                    <a:lumMod val="75000"/>
                  </a:schemeClr>
                </a:solidFill>
              </a:rPr>
              <a:t> stream (push </a:t>
            </a:r>
            <a:r>
              <a:rPr lang="nl-NL" sz="2105" b="1" dirty="0" err="1">
                <a:solidFill>
                  <a:schemeClr val="accent4">
                    <a:lumMod val="75000"/>
                  </a:schemeClr>
                </a:solidFill>
              </a:rPr>
              <a:t>mechanism</a:t>
            </a:r>
            <a:r>
              <a:rPr lang="nl-NL" sz="2105" b="1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endParaRPr lang="nl-NL" sz="2105" b="1" dirty="0"/>
          </a:p>
          <a:p>
            <a:pPr algn="ctr"/>
            <a:r>
              <a:rPr lang="nl-NL" sz="2105" b="1" dirty="0">
                <a:solidFill>
                  <a:schemeClr val="accent2"/>
                </a:solidFill>
              </a:rPr>
              <a:t>Array-</a:t>
            </a:r>
            <a:r>
              <a:rPr lang="nl-NL" sz="2105" b="1" dirty="0" err="1">
                <a:solidFill>
                  <a:schemeClr val="accent2"/>
                </a:solidFill>
              </a:rPr>
              <a:t>methods</a:t>
            </a:r>
            <a:r>
              <a:rPr lang="nl-NL" sz="2105" b="1" dirty="0">
                <a:solidFill>
                  <a:schemeClr val="accent2"/>
                </a:solidFill>
              </a:rPr>
              <a:t> on stream </a:t>
            </a:r>
            <a:r>
              <a:rPr lang="nl-NL" sz="2105" b="1" dirty="0">
                <a:sym typeface="Wingdings"/>
              </a:rPr>
              <a:t> map(), filter(), </a:t>
            </a:r>
            <a:r>
              <a:rPr lang="nl-NL" sz="2105" b="1" dirty="0" err="1">
                <a:sym typeface="Wingdings"/>
              </a:rPr>
              <a:t>reduce</a:t>
            </a:r>
            <a:r>
              <a:rPr lang="nl-NL" sz="2105" b="1" dirty="0">
                <a:sym typeface="Wingdings"/>
              </a:rPr>
              <a:t>()</a:t>
            </a:r>
            <a:endParaRPr lang="nl-NL" sz="2105" b="1" dirty="0"/>
          </a:p>
          <a:p>
            <a:pPr algn="ctr"/>
            <a:endParaRPr lang="nl-NL" sz="2105" b="1" dirty="0"/>
          </a:p>
          <a:p>
            <a:pPr algn="ctr"/>
            <a:endParaRPr lang="nl-NL" sz="2105" b="1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2105" b="1" dirty="0">
              <a:latin typeface="Calibri" panose="020F0502020204030204" pitchFamily="34" charset="0"/>
              <a:ea typeface="ＭＳ 明朝"/>
              <a:cs typeface="Courier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2105" b="1" dirty="0">
              <a:latin typeface="Calibri" panose="020F0502020204030204" pitchFamily="34" charset="0"/>
              <a:ea typeface="ＭＳ 明朝"/>
              <a:cs typeface="Courier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en-US" sz="2105" b="1" dirty="0">
              <a:latin typeface="Calibri" panose="020F0502020204030204" pitchFamily="34" charset="0"/>
              <a:ea typeface="ＭＳ 明朝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073" y="3059540"/>
            <a:ext cx="1908873" cy="7197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702" y="3419410"/>
            <a:ext cx="1905087" cy="142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23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00" y="1188049"/>
            <a:ext cx="7157202" cy="1295932"/>
          </a:xfrm>
        </p:spPr>
        <p:txBody>
          <a:bodyPr/>
          <a:lstStyle/>
          <a:p>
            <a:pPr algn="ctr"/>
            <a:r>
              <a:rPr lang="en-US" sz="2807" dirty="0">
                <a:solidFill>
                  <a:srgbClr val="FFC000"/>
                </a:solidFill>
              </a:rPr>
              <a:t>Interactive diagrams of Rx Observables</a:t>
            </a:r>
            <a:br>
              <a:rPr lang="en-US" sz="2807" dirty="0"/>
            </a:br>
            <a:endParaRPr lang="en-US" sz="2807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93448" y="2753758"/>
            <a:ext cx="4809996" cy="1388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7" b="1" dirty="0">
                <a:solidFill>
                  <a:srgbClr val="C00000"/>
                </a:solidFill>
                <a:hlinkClick r:id="rId2"/>
              </a:rPr>
              <a:t>http://rxmarbles.com/</a:t>
            </a:r>
            <a:endParaRPr lang="en-US" sz="2807" b="1" dirty="0">
              <a:solidFill>
                <a:srgbClr val="C00000"/>
              </a:solidFill>
            </a:endParaRPr>
          </a:p>
          <a:p>
            <a:pPr algn="ctr"/>
            <a:endParaRPr lang="en-US" sz="2807" b="1" dirty="0">
              <a:solidFill>
                <a:srgbClr val="C00000"/>
              </a:solidFill>
            </a:endParaRPr>
          </a:p>
          <a:p>
            <a:pPr algn="ctr"/>
            <a:r>
              <a:rPr lang="en-US" sz="2807" b="1" dirty="0" err="1">
                <a:solidFill>
                  <a:srgbClr val="C00000"/>
                </a:solidFill>
              </a:rPr>
              <a:t>RXFiddle.net</a:t>
            </a:r>
            <a:endParaRPr lang="en-US" sz="2807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246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Observable syntax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266585" y="2603593"/>
            <a:ext cx="8423516" cy="3567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sz="2105" dirty="0"/>
              <a:t>let </a:t>
            </a:r>
            <a:r>
              <a:rPr lang="nl-NL" sz="2105" b="1" dirty="0">
                <a:solidFill>
                  <a:schemeClr val="accent2"/>
                </a:solidFill>
              </a:rPr>
              <a:t>source </a:t>
            </a:r>
            <a:r>
              <a:rPr lang="nl-NL" sz="2105" dirty="0"/>
              <a:t>= </a:t>
            </a:r>
            <a:r>
              <a:rPr lang="nl-NL" sz="2105" dirty="0" err="1"/>
              <a:t>Rx.Observable</a:t>
            </a:r>
            <a:endParaRPr lang="nl-NL" sz="2105" dirty="0"/>
          </a:p>
          <a:p>
            <a:pPr algn="ctr"/>
            <a:r>
              <a:rPr lang="nl-NL" sz="2105" b="1" dirty="0"/>
              <a:t>		.Operators()  (</a:t>
            </a:r>
            <a:r>
              <a:rPr lang="nl-NL" sz="1579" b="1" i="1" dirty="0">
                <a:solidFill>
                  <a:schemeClr val="accent4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 map(), </a:t>
            </a:r>
            <a:r>
              <a:rPr lang="nl-NL" sz="1579" b="1" i="1" dirty="0" err="1">
                <a:solidFill>
                  <a:schemeClr val="accent4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reduce</a:t>
            </a:r>
            <a:r>
              <a:rPr lang="nl-NL" sz="1579" b="1" i="1" dirty="0">
                <a:solidFill>
                  <a:schemeClr val="accent4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()</a:t>
            </a:r>
            <a:r>
              <a:rPr lang="nl-NL" sz="2105" b="1" dirty="0">
                <a:sym typeface="Wingdings"/>
              </a:rPr>
              <a:t>)</a:t>
            </a:r>
            <a:endParaRPr lang="nl-NL" sz="2105" b="1" dirty="0"/>
          </a:p>
          <a:p>
            <a:pPr algn="ctr"/>
            <a:endParaRPr lang="nl-NL" sz="2105" b="1" dirty="0"/>
          </a:p>
          <a:p>
            <a:pPr algn="ctr"/>
            <a:endParaRPr lang="nl-NL" sz="2105" b="1" dirty="0"/>
          </a:p>
          <a:p>
            <a:pPr algn="ctr"/>
            <a:endParaRPr lang="nl-NL" sz="2105" b="1" dirty="0"/>
          </a:p>
          <a:p>
            <a:pPr algn="ctr"/>
            <a:r>
              <a:rPr lang="nl-NL" sz="2105" b="1" dirty="0"/>
              <a:t>let </a:t>
            </a:r>
            <a:r>
              <a:rPr lang="nl-NL" sz="2105" b="1" dirty="0" err="1">
                <a:solidFill>
                  <a:srgbClr val="00B050"/>
                </a:solidFill>
              </a:rPr>
              <a:t>result</a:t>
            </a:r>
            <a:r>
              <a:rPr lang="nl-NL" sz="2105" b="1" dirty="0">
                <a:solidFill>
                  <a:schemeClr val="accent2"/>
                </a:solidFill>
              </a:rPr>
              <a:t> </a:t>
            </a:r>
            <a:r>
              <a:rPr lang="nl-NL" sz="2105" b="1" dirty="0"/>
              <a:t>= </a:t>
            </a:r>
            <a:r>
              <a:rPr lang="nl-NL" sz="2105" b="1" dirty="0" err="1">
                <a:solidFill>
                  <a:schemeClr val="accent2"/>
                </a:solidFill>
              </a:rPr>
              <a:t>source</a:t>
            </a:r>
            <a:r>
              <a:rPr lang="nl-NL" sz="2105" b="1" dirty="0" err="1"/>
              <a:t>.</a:t>
            </a:r>
            <a:r>
              <a:rPr lang="nl-NL" sz="2800" b="1" dirty="0" err="1">
                <a:solidFill>
                  <a:srgbClr val="C00000"/>
                </a:solidFill>
              </a:rPr>
              <a:t>subscribe</a:t>
            </a:r>
            <a:r>
              <a:rPr lang="nl-NL" sz="2105" b="1" dirty="0"/>
              <a:t>(</a:t>
            </a:r>
            <a:r>
              <a:rPr lang="nl-NL" sz="3158" b="1" dirty="0"/>
              <a:t>x =&gt;</a:t>
            </a:r>
            <a:r>
              <a:rPr lang="nl-NL" sz="2105" b="1" dirty="0"/>
              <a:t> </a:t>
            </a:r>
            <a:r>
              <a:rPr lang="nl-NL" sz="2105" b="1" dirty="0" err="1"/>
              <a:t>console.log</a:t>
            </a:r>
            <a:r>
              <a:rPr lang="nl-NL" sz="2105" b="1" dirty="0"/>
              <a:t>(x))</a:t>
            </a:r>
          </a:p>
          <a:p>
            <a:pPr algn="ctr"/>
            <a:endParaRPr lang="nl-NL" sz="2105" dirty="0"/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2105" b="1" dirty="0">
              <a:latin typeface="Calibri" panose="020F0502020204030204" pitchFamily="34" charset="0"/>
              <a:ea typeface="ＭＳ 明朝"/>
              <a:cs typeface="Courier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2105" b="1" dirty="0">
              <a:latin typeface="Calibri" panose="020F0502020204030204" pitchFamily="34" charset="0"/>
              <a:ea typeface="ＭＳ 明朝"/>
              <a:cs typeface="Courier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en-US" sz="2105" b="1" dirty="0">
              <a:latin typeface="Calibri" panose="020F0502020204030204" pitchFamily="34" charset="0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3019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5248" y="223727"/>
            <a:ext cx="4727052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30"/>
              </a:lnSpc>
            </a:pPr>
            <a:r>
              <a:rPr sz="4200" b="1" spc="-85" dirty="0">
                <a:latin typeface="Verdana"/>
                <a:cs typeface="Verdana"/>
              </a:rPr>
              <a:t>Asyn</a:t>
            </a:r>
            <a:r>
              <a:rPr sz="4200" b="1" dirty="0">
                <a:latin typeface="Verdana"/>
                <a:cs typeface="Verdana"/>
              </a:rPr>
              <a:t>c</a:t>
            </a:r>
            <a:r>
              <a:rPr sz="4200" b="1" spc="270" dirty="0">
                <a:latin typeface="Times New Roman"/>
                <a:cs typeface="Times New Roman"/>
              </a:rPr>
              <a:t> </a:t>
            </a:r>
            <a:r>
              <a:rPr sz="4200" b="1" spc="-85" dirty="0">
                <a:latin typeface="Verdana"/>
                <a:cs typeface="Verdana"/>
              </a:rPr>
              <a:t>services</a:t>
            </a:r>
            <a:endParaRPr sz="4200" b="1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69551" y="1303023"/>
            <a:ext cx="2798445" cy="4573270"/>
          </a:xfrm>
          <a:custGeom>
            <a:avLst/>
            <a:gdLst/>
            <a:ahLst/>
            <a:cxnLst/>
            <a:rect l="l" t="t" r="r" b="b"/>
            <a:pathLst>
              <a:path w="2798445" h="4573270">
                <a:moveTo>
                  <a:pt x="0" y="4572761"/>
                </a:moveTo>
                <a:lnTo>
                  <a:pt x="2798063" y="4572761"/>
                </a:lnTo>
                <a:lnTo>
                  <a:pt x="2798063" y="0"/>
                </a:lnTo>
                <a:lnTo>
                  <a:pt x="0" y="0"/>
                </a:lnTo>
                <a:lnTo>
                  <a:pt x="0" y="4572761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3493" y="1613459"/>
            <a:ext cx="1790064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Ap</a:t>
            </a:r>
            <a:r>
              <a:rPr sz="3000" spc="-4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3000" spc="3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met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00202" y="2810562"/>
            <a:ext cx="93726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View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7938" y="4007676"/>
            <a:ext cx="191897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Controller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74451" y="2068077"/>
            <a:ext cx="401320" cy="782955"/>
          </a:xfrm>
          <a:custGeom>
            <a:avLst/>
            <a:gdLst/>
            <a:ahLst/>
            <a:cxnLst/>
            <a:rect l="l" t="t" r="r" b="b"/>
            <a:pathLst>
              <a:path w="401319" h="782955">
                <a:moveTo>
                  <a:pt x="400811" y="582167"/>
                </a:moveTo>
                <a:lnTo>
                  <a:pt x="0" y="582167"/>
                </a:lnTo>
                <a:lnTo>
                  <a:pt x="200405" y="782573"/>
                </a:lnTo>
                <a:lnTo>
                  <a:pt x="400811" y="582167"/>
                </a:lnTo>
                <a:close/>
              </a:path>
              <a:path w="401319" h="782955">
                <a:moveTo>
                  <a:pt x="300989" y="0"/>
                </a:moveTo>
                <a:lnTo>
                  <a:pt x="99821" y="0"/>
                </a:lnTo>
                <a:lnTo>
                  <a:pt x="99821" y="582167"/>
                </a:lnTo>
                <a:lnTo>
                  <a:pt x="300989" y="582167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61497" y="2062743"/>
            <a:ext cx="426084" cy="795655"/>
          </a:xfrm>
          <a:custGeom>
            <a:avLst/>
            <a:gdLst/>
            <a:ahLst/>
            <a:cxnLst/>
            <a:rect l="l" t="t" r="r" b="b"/>
            <a:pathLst>
              <a:path w="426085" h="795655">
                <a:moveTo>
                  <a:pt x="107441" y="582167"/>
                </a:moveTo>
                <a:lnTo>
                  <a:pt x="0" y="582167"/>
                </a:lnTo>
                <a:lnTo>
                  <a:pt x="213359" y="795527"/>
                </a:lnTo>
                <a:lnTo>
                  <a:pt x="224749" y="784097"/>
                </a:lnTo>
                <a:lnTo>
                  <a:pt x="209549" y="784097"/>
                </a:lnTo>
                <a:lnTo>
                  <a:pt x="213352" y="780295"/>
                </a:lnTo>
                <a:lnTo>
                  <a:pt x="25180" y="592835"/>
                </a:lnTo>
                <a:lnTo>
                  <a:pt x="12953" y="592835"/>
                </a:lnTo>
                <a:lnTo>
                  <a:pt x="16001" y="583691"/>
                </a:lnTo>
                <a:lnTo>
                  <a:pt x="107441" y="583691"/>
                </a:lnTo>
                <a:lnTo>
                  <a:pt x="107441" y="582167"/>
                </a:lnTo>
                <a:close/>
              </a:path>
              <a:path w="426085" h="795655">
                <a:moveTo>
                  <a:pt x="213352" y="780295"/>
                </a:moveTo>
                <a:lnTo>
                  <a:pt x="209549" y="784097"/>
                </a:lnTo>
                <a:lnTo>
                  <a:pt x="217169" y="784097"/>
                </a:lnTo>
                <a:lnTo>
                  <a:pt x="213352" y="780295"/>
                </a:lnTo>
                <a:close/>
              </a:path>
              <a:path w="426085" h="795655">
                <a:moveTo>
                  <a:pt x="409955" y="583691"/>
                </a:moveTo>
                <a:lnTo>
                  <a:pt x="213352" y="780295"/>
                </a:lnTo>
                <a:lnTo>
                  <a:pt x="217169" y="784097"/>
                </a:lnTo>
                <a:lnTo>
                  <a:pt x="224749" y="784097"/>
                </a:lnTo>
                <a:lnTo>
                  <a:pt x="415328" y="592835"/>
                </a:lnTo>
                <a:lnTo>
                  <a:pt x="413765" y="592835"/>
                </a:lnTo>
                <a:lnTo>
                  <a:pt x="409955" y="583691"/>
                </a:lnTo>
                <a:close/>
              </a:path>
              <a:path w="426085" h="795655">
                <a:moveTo>
                  <a:pt x="16001" y="583691"/>
                </a:moveTo>
                <a:lnTo>
                  <a:pt x="12953" y="592835"/>
                </a:lnTo>
                <a:lnTo>
                  <a:pt x="25180" y="592835"/>
                </a:lnTo>
                <a:lnTo>
                  <a:pt x="16001" y="583691"/>
                </a:lnTo>
                <a:close/>
              </a:path>
              <a:path w="426085" h="795655">
                <a:moveTo>
                  <a:pt x="107441" y="583691"/>
                </a:moveTo>
                <a:lnTo>
                  <a:pt x="16001" y="583691"/>
                </a:lnTo>
                <a:lnTo>
                  <a:pt x="25180" y="592835"/>
                </a:lnTo>
                <a:lnTo>
                  <a:pt x="118109" y="592835"/>
                </a:lnTo>
                <a:lnTo>
                  <a:pt x="118109" y="587501"/>
                </a:lnTo>
                <a:lnTo>
                  <a:pt x="107441" y="587501"/>
                </a:lnTo>
                <a:lnTo>
                  <a:pt x="107441" y="583691"/>
                </a:lnTo>
                <a:close/>
              </a:path>
              <a:path w="426085" h="795655">
                <a:moveTo>
                  <a:pt x="308609" y="5333"/>
                </a:moveTo>
                <a:lnTo>
                  <a:pt x="308609" y="592835"/>
                </a:lnTo>
                <a:lnTo>
                  <a:pt x="400811" y="592835"/>
                </a:lnTo>
                <a:lnTo>
                  <a:pt x="406145" y="587501"/>
                </a:lnTo>
                <a:lnTo>
                  <a:pt x="318515" y="587501"/>
                </a:lnTo>
                <a:lnTo>
                  <a:pt x="313943" y="582167"/>
                </a:lnTo>
                <a:lnTo>
                  <a:pt x="318515" y="582167"/>
                </a:lnTo>
                <a:lnTo>
                  <a:pt x="318515" y="9905"/>
                </a:lnTo>
                <a:lnTo>
                  <a:pt x="313943" y="9905"/>
                </a:lnTo>
                <a:lnTo>
                  <a:pt x="308609" y="5333"/>
                </a:lnTo>
                <a:close/>
              </a:path>
              <a:path w="426085" h="795655">
                <a:moveTo>
                  <a:pt x="424439" y="583691"/>
                </a:moveTo>
                <a:lnTo>
                  <a:pt x="409955" y="583691"/>
                </a:lnTo>
                <a:lnTo>
                  <a:pt x="413765" y="592835"/>
                </a:lnTo>
                <a:lnTo>
                  <a:pt x="415328" y="592835"/>
                </a:lnTo>
                <a:lnTo>
                  <a:pt x="424439" y="583691"/>
                </a:lnTo>
                <a:close/>
              </a:path>
              <a:path w="426085" h="795655">
                <a:moveTo>
                  <a:pt x="318515" y="0"/>
                </a:moveTo>
                <a:lnTo>
                  <a:pt x="107441" y="0"/>
                </a:lnTo>
                <a:lnTo>
                  <a:pt x="107441" y="587501"/>
                </a:lnTo>
                <a:lnTo>
                  <a:pt x="112775" y="582167"/>
                </a:lnTo>
                <a:lnTo>
                  <a:pt x="118109" y="582167"/>
                </a:lnTo>
                <a:lnTo>
                  <a:pt x="118109" y="9905"/>
                </a:lnTo>
                <a:lnTo>
                  <a:pt x="112775" y="9905"/>
                </a:lnTo>
                <a:lnTo>
                  <a:pt x="118109" y="5333"/>
                </a:lnTo>
                <a:lnTo>
                  <a:pt x="318515" y="5333"/>
                </a:lnTo>
                <a:lnTo>
                  <a:pt x="318515" y="0"/>
                </a:lnTo>
                <a:close/>
              </a:path>
              <a:path w="426085" h="795655">
                <a:moveTo>
                  <a:pt x="118109" y="582167"/>
                </a:moveTo>
                <a:lnTo>
                  <a:pt x="112775" y="582167"/>
                </a:lnTo>
                <a:lnTo>
                  <a:pt x="107441" y="587501"/>
                </a:lnTo>
                <a:lnTo>
                  <a:pt x="118109" y="587501"/>
                </a:lnTo>
                <a:lnTo>
                  <a:pt x="118109" y="582167"/>
                </a:lnTo>
                <a:close/>
              </a:path>
              <a:path w="426085" h="795655">
                <a:moveTo>
                  <a:pt x="318515" y="582167"/>
                </a:moveTo>
                <a:lnTo>
                  <a:pt x="313943" y="582167"/>
                </a:lnTo>
                <a:lnTo>
                  <a:pt x="318515" y="587501"/>
                </a:lnTo>
                <a:lnTo>
                  <a:pt x="318515" y="582167"/>
                </a:lnTo>
                <a:close/>
              </a:path>
              <a:path w="426085" h="795655">
                <a:moveTo>
                  <a:pt x="425957" y="582167"/>
                </a:moveTo>
                <a:lnTo>
                  <a:pt x="318515" y="582167"/>
                </a:lnTo>
                <a:lnTo>
                  <a:pt x="318515" y="587501"/>
                </a:lnTo>
                <a:lnTo>
                  <a:pt x="406145" y="587501"/>
                </a:lnTo>
                <a:lnTo>
                  <a:pt x="409955" y="583691"/>
                </a:lnTo>
                <a:lnTo>
                  <a:pt x="424439" y="583691"/>
                </a:lnTo>
                <a:lnTo>
                  <a:pt x="425957" y="582167"/>
                </a:lnTo>
                <a:close/>
              </a:path>
              <a:path w="426085" h="795655">
                <a:moveTo>
                  <a:pt x="118109" y="5333"/>
                </a:moveTo>
                <a:lnTo>
                  <a:pt x="112775" y="9905"/>
                </a:lnTo>
                <a:lnTo>
                  <a:pt x="118109" y="9905"/>
                </a:lnTo>
                <a:lnTo>
                  <a:pt x="118109" y="5333"/>
                </a:lnTo>
                <a:close/>
              </a:path>
              <a:path w="426085" h="795655">
                <a:moveTo>
                  <a:pt x="308609" y="5333"/>
                </a:moveTo>
                <a:lnTo>
                  <a:pt x="118109" y="5333"/>
                </a:lnTo>
                <a:lnTo>
                  <a:pt x="118109" y="9905"/>
                </a:lnTo>
                <a:lnTo>
                  <a:pt x="308609" y="9905"/>
                </a:lnTo>
                <a:lnTo>
                  <a:pt x="308609" y="5333"/>
                </a:lnTo>
                <a:close/>
              </a:path>
              <a:path w="426085" h="795655">
                <a:moveTo>
                  <a:pt x="318515" y="5333"/>
                </a:moveTo>
                <a:lnTo>
                  <a:pt x="308609" y="5333"/>
                </a:lnTo>
                <a:lnTo>
                  <a:pt x="313943" y="9905"/>
                </a:lnTo>
                <a:lnTo>
                  <a:pt x="318515" y="9905"/>
                </a:lnTo>
                <a:lnTo>
                  <a:pt x="318515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74336" y="1357893"/>
            <a:ext cx="2594610" cy="4197350"/>
          </a:xfrm>
          <a:custGeom>
            <a:avLst/>
            <a:gdLst/>
            <a:ahLst/>
            <a:cxnLst/>
            <a:rect l="l" t="t" r="r" b="b"/>
            <a:pathLst>
              <a:path w="2594609" h="4197350">
                <a:moveTo>
                  <a:pt x="1296923" y="0"/>
                </a:moveTo>
                <a:lnTo>
                  <a:pt x="1190554" y="2318"/>
                </a:lnTo>
                <a:lnTo>
                  <a:pt x="1086554" y="9155"/>
                </a:lnTo>
                <a:lnTo>
                  <a:pt x="985255" y="20329"/>
                </a:lnTo>
                <a:lnTo>
                  <a:pt x="886992" y="35661"/>
                </a:lnTo>
                <a:lnTo>
                  <a:pt x="792098" y="54971"/>
                </a:lnTo>
                <a:lnTo>
                  <a:pt x="700908" y="78078"/>
                </a:lnTo>
                <a:lnTo>
                  <a:pt x="613755" y="104803"/>
                </a:lnTo>
                <a:lnTo>
                  <a:pt x="530973" y="134965"/>
                </a:lnTo>
                <a:lnTo>
                  <a:pt x="452896" y="168385"/>
                </a:lnTo>
                <a:lnTo>
                  <a:pt x="379856" y="204882"/>
                </a:lnTo>
                <a:lnTo>
                  <a:pt x="312189" y="244277"/>
                </a:lnTo>
                <a:lnTo>
                  <a:pt x="250228" y="286390"/>
                </a:lnTo>
                <a:lnTo>
                  <a:pt x="194306" y="331039"/>
                </a:lnTo>
                <a:lnTo>
                  <a:pt x="144758" y="378047"/>
                </a:lnTo>
                <a:lnTo>
                  <a:pt x="101917" y="427231"/>
                </a:lnTo>
                <a:lnTo>
                  <a:pt x="66117" y="478414"/>
                </a:lnTo>
                <a:lnTo>
                  <a:pt x="37691" y="531413"/>
                </a:lnTo>
                <a:lnTo>
                  <a:pt x="16974" y="586050"/>
                </a:lnTo>
                <a:lnTo>
                  <a:pt x="4299" y="642144"/>
                </a:lnTo>
                <a:lnTo>
                  <a:pt x="0" y="699515"/>
                </a:lnTo>
                <a:lnTo>
                  <a:pt x="0" y="3497573"/>
                </a:lnTo>
                <a:lnTo>
                  <a:pt x="4299" y="3554945"/>
                </a:lnTo>
                <a:lnTo>
                  <a:pt x="16974" y="3611039"/>
                </a:lnTo>
                <a:lnTo>
                  <a:pt x="37691" y="3665676"/>
                </a:lnTo>
                <a:lnTo>
                  <a:pt x="66117" y="3718675"/>
                </a:lnTo>
                <a:lnTo>
                  <a:pt x="101917" y="3769857"/>
                </a:lnTo>
                <a:lnTo>
                  <a:pt x="144758" y="3819042"/>
                </a:lnTo>
                <a:lnTo>
                  <a:pt x="194306" y="3866049"/>
                </a:lnTo>
                <a:lnTo>
                  <a:pt x="250228" y="3910699"/>
                </a:lnTo>
                <a:lnTo>
                  <a:pt x="312189" y="3952812"/>
                </a:lnTo>
                <a:lnTo>
                  <a:pt x="379856" y="3992207"/>
                </a:lnTo>
                <a:lnTo>
                  <a:pt x="452896" y="4028704"/>
                </a:lnTo>
                <a:lnTo>
                  <a:pt x="530973" y="4062124"/>
                </a:lnTo>
                <a:lnTo>
                  <a:pt x="613755" y="4092286"/>
                </a:lnTo>
                <a:lnTo>
                  <a:pt x="700908" y="4119011"/>
                </a:lnTo>
                <a:lnTo>
                  <a:pt x="792098" y="4142118"/>
                </a:lnTo>
                <a:lnTo>
                  <a:pt x="886992" y="4161428"/>
                </a:lnTo>
                <a:lnTo>
                  <a:pt x="985255" y="4176760"/>
                </a:lnTo>
                <a:lnTo>
                  <a:pt x="1086554" y="4187934"/>
                </a:lnTo>
                <a:lnTo>
                  <a:pt x="1190554" y="4194770"/>
                </a:lnTo>
                <a:lnTo>
                  <a:pt x="1296923" y="4197089"/>
                </a:lnTo>
                <a:lnTo>
                  <a:pt x="1403298" y="4194770"/>
                </a:lnTo>
                <a:lnTo>
                  <a:pt x="1507315" y="4187934"/>
                </a:lnTo>
                <a:lnTo>
                  <a:pt x="1608638" y="4176760"/>
                </a:lnTo>
                <a:lnTo>
                  <a:pt x="1706934" y="4161428"/>
                </a:lnTo>
                <a:lnTo>
                  <a:pt x="1801868" y="4142118"/>
                </a:lnTo>
                <a:lnTo>
                  <a:pt x="1893103" y="4119011"/>
                </a:lnTo>
                <a:lnTo>
                  <a:pt x="1980306" y="4092286"/>
                </a:lnTo>
                <a:lnTo>
                  <a:pt x="2063142" y="4062124"/>
                </a:lnTo>
                <a:lnTo>
                  <a:pt x="2141275" y="4028704"/>
                </a:lnTo>
                <a:lnTo>
                  <a:pt x="2214371" y="3992207"/>
                </a:lnTo>
                <a:lnTo>
                  <a:pt x="2282096" y="3952812"/>
                </a:lnTo>
                <a:lnTo>
                  <a:pt x="2344113" y="3910699"/>
                </a:lnTo>
                <a:lnTo>
                  <a:pt x="2400088" y="3866049"/>
                </a:lnTo>
                <a:lnTo>
                  <a:pt x="2449686" y="3819042"/>
                </a:lnTo>
                <a:lnTo>
                  <a:pt x="2492573" y="3769857"/>
                </a:lnTo>
                <a:lnTo>
                  <a:pt x="2528413" y="3718675"/>
                </a:lnTo>
                <a:lnTo>
                  <a:pt x="2556872" y="3665676"/>
                </a:lnTo>
                <a:lnTo>
                  <a:pt x="2577614" y="3611039"/>
                </a:lnTo>
                <a:lnTo>
                  <a:pt x="2590305" y="3554945"/>
                </a:lnTo>
                <a:lnTo>
                  <a:pt x="2594609" y="3497573"/>
                </a:lnTo>
                <a:lnTo>
                  <a:pt x="2594609" y="699515"/>
                </a:lnTo>
                <a:lnTo>
                  <a:pt x="2590305" y="642144"/>
                </a:lnTo>
                <a:lnTo>
                  <a:pt x="2577614" y="586050"/>
                </a:lnTo>
                <a:lnTo>
                  <a:pt x="2556872" y="531413"/>
                </a:lnTo>
                <a:lnTo>
                  <a:pt x="2528413" y="478414"/>
                </a:lnTo>
                <a:lnTo>
                  <a:pt x="2492573" y="427231"/>
                </a:lnTo>
                <a:lnTo>
                  <a:pt x="2449686" y="378047"/>
                </a:lnTo>
                <a:lnTo>
                  <a:pt x="2400088" y="331039"/>
                </a:lnTo>
                <a:lnTo>
                  <a:pt x="2344113" y="286390"/>
                </a:lnTo>
                <a:lnTo>
                  <a:pt x="2282096" y="244277"/>
                </a:lnTo>
                <a:lnTo>
                  <a:pt x="2214371" y="204882"/>
                </a:lnTo>
                <a:lnTo>
                  <a:pt x="2141275" y="168385"/>
                </a:lnTo>
                <a:lnTo>
                  <a:pt x="2063142" y="134965"/>
                </a:lnTo>
                <a:lnTo>
                  <a:pt x="1980306" y="104803"/>
                </a:lnTo>
                <a:lnTo>
                  <a:pt x="1893103" y="78078"/>
                </a:lnTo>
                <a:lnTo>
                  <a:pt x="1801868" y="54971"/>
                </a:lnTo>
                <a:lnTo>
                  <a:pt x="1706934" y="35661"/>
                </a:lnTo>
                <a:lnTo>
                  <a:pt x="1608638" y="20329"/>
                </a:lnTo>
                <a:lnTo>
                  <a:pt x="1507315" y="9155"/>
                </a:lnTo>
                <a:lnTo>
                  <a:pt x="1403298" y="2318"/>
                </a:lnTo>
                <a:lnTo>
                  <a:pt x="1296923" y="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69002" y="2057409"/>
            <a:ext cx="2604770" cy="704850"/>
          </a:xfrm>
          <a:custGeom>
            <a:avLst/>
            <a:gdLst/>
            <a:ahLst/>
            <a:cxnLst/>
            <a:rect l="l" t="t" r="r" b="b"/>
            <a:pathLst>
              <a:path w="2604770" h="704850">
                <a:moveTo>
                  <a:pt x="10667" y="0"/>
                </a:moveTo>
                <a:lnTo>
                  <a:pt x="0" y="761"/>
                </a:lnTo>
                <a:lnTo>
                  <a:pt x="761" y="19049"/>
                </a:lnTo>
                <a:lnTo>
                  <a:pt x="2285" y="36575"/>
                </a:lnTo>
                <a:lnTo>
                  <a:pt x="3809" y="54863"/>
                </a:lnTo>
                <a:lnTo>
                  <a:pt x="13189" y="100270"/>
                </a:lnTo>
                <a:lnTo>
                  <a:pt x="27385" y="143958"/>
                </a:lnTo>
                <a:lnTo>
                  <a:pt x="45951" y="185855"/>
                </a:lnTo>
                <a:lnTo>
                  <a:pt x="68437" y="225888"/>
                </a:lnTo>
                <a:lnTo>
                  <a:pt x="94423" y="264021"/>
                </a:lnTo>
                <a:lnTo>
                  <a:pt x="123380" y="300077"/>
                </a:lnTo>
                <a:lnTo>
                  <a:pt x="154941" y="334087"/>
                </a:lnTo>
                <a:lnTo>
                  <a:pt x="188630" y="365944"/>
                </a:lnTo>
                <a:lnTo>
                  <a:pt x="224001" y="395576"/>
                </a:lnTo>
                <a:lnTo>
                  <a:pt x="260603" y="422909"/>
                </a:lnTo>
                <a:lnTo>
                  <a:pt x="298703" y="449579"/>
                </a:lnTo>
                <a:lnTo>
                  <a:pt x="339851" y="475487"/>
                </a:lnTo>
                <a:lnTo>
                  <a:pt x="377164" y="496425"/>
                </a:lnTo>
                <a:lnTo>
                  <a:pt x="415254" y="516237"/>
                </a:lnTo>
                <a:lnTo>
                  <a:pt x="454065" y="534942"/>
                </a:lnTo>
                <a:lnTo>
                  <a:pt x="493540" y="552557"/>
                </a:lnTo>
                <a:lnTo>
                  <a:pt x="533624" y="569100"/>
                </a:lnTo>
                <a:lnTo>
                  <a:pt x="574261" y="584591"/>
                </a:lnTo>
                <a:lnTo>
                  <a:pt x="615393" y="599046"/>
                </a:lnTo>
                <a:lnTo>
                  <a:pt x="656965" y="612485"/>
                </a:lnTo>
                <a:lnTo>
                  <a:pt x="698921" y="624924"/>
                </a:lnTo>
                <a:lnTo>
                  <a:pt x="741205" y="636384"/>
                </a:lnTo>
                <a:lnTo>
                  <a:pt x="783759" y="646881"/>
                </a:lnTo>
                <a:lnTo>
                  <a:pt x="826528" y="656433"/>
                </a:lnTo>
                <a:lnTo>
                  <a:pt x="869456" y="665060"/>
                </a:lnTo>
                <a:lnTo>
                  <a:pt x="912486" y="672778"/>
                </a:lnTo>
                <a:lnTo>
                  <a:pt x="955563" y="679607"/>
                </a:lnTo>
                <a:lnTo>
                  <a:pt x="998629" y="685564"/>
                </a:lnTo>
                <a:lnTo>
                  <a:pt x="1041629" y="690668"/>
                </a:lnTo>
                <a:lnTo>
                  <a:pt x="1084507" y="694936"/>
                </a:lnTo>
                <a:lnTo>
                  <a:pt x="1127206" y="698387"/>
                </a:lnTo>
                <a:lnTo>
                  <a:pt x="1169669" y="701039"/>
                </a:lnTo>
                <a:lnTo>
                  <a:pt x="1235963" y="704087"/>
                </a:lnTo>
                <a:lnTo>
                  <a:pt x="1302257" y="704849"/>
                </a:lnTo>
                <a:lnTo>
                  <a:pt x="1369313" y="704087"/>
                </a:lnTo>
                <a:lnTo>
                  <a:pt x="1435607" y="701039"/>
                </a:lnTo>
                <a:lnTo>
                  <a:pt x="1477868" y="698412"/>
                </a:lnTo>
                <a:lnTo>
                  <a:pt x="1520436" y="694979"/>
                </a:lnTo>
                <a:lnTo>
                  <a:pt x="1520795" y="694943"/>
                </a:lnTo>
                <a:lnTo>
                  <a:pt x="1302257" y="694943"/>
                </a:lnTo>
                <a:lnTo>
                  <a:pt x="1235963" y="693419"/>
                </a:lnTo>
                <a:lnTo>
                  <a:pt x="1170431" y="691133"/>
                </a:lnTo>
                <a:lnTo>
                  <a:pt x="1128492" y="688419"/>
                </a:lnTo>
                <a:lnTo>
                  <a:pt x="1086221" y="684925"/>
                </a:lnTo>
                <a:lnTo>
                  <a:pt x="1043687" y="680632"/>
                </a:lnTo>
                <a:lnTo>
                  <a:pt x="1000955" y="675521"/>
                </a:lnTo>
                <a:lnTo>
                  <a:pt x="958094" y="669572"/>
                </a:lnTo>
                <a:lnTo>
                  <a:pt x="915169" y="662764"/>
                </a:lnTo>
                <a:lnTo>
                  <a:pt x="872249" y="655079"/>
                </a:lnTo>
                <a:lnTo>
                  <a:pt x="829400" y="646497"/>
                </a:lnTo>
                <a:lnTo>
                  <a:pt x="786689" y="636998"/>
                </a:lnTo>
                <a:lnTo>
                  <a:pt x="744184" y="626562"/>
                </a:lnTo>
                <a:lnTo>
                  <a:pt x="701951" y="615169"/>
                </a:lnTo>
                <a:lnTo>
                  <a:pt x="660058" y="602800"/>
                </a:lnTo>
                <a:lnTo>
                  <a:pt x="618571" y="589436"/>
                </a:lnTo>
                <a:lnTo>
                  <a:pt x="577559" y="575055"/>
                </a:lnTo>
                <a:lnTo>
                  <a:pt x="537087" y="559640"/>
                </a:lnTo>
                <a:lnTo>
                  <a:pt x="497222" y="543169"/>
                </a:lnTo>
                <a:lnTo>
                  <a:pt x="458033" y="525624"/>
                </a:lnTo>
                <a:lnTo>
                  <a:pt x="419586" y="506985"/>
                </a:lnTo>
                <a:lnTo>
                  <a:pt x="381948" y="487231"/>
                </a:lnTo>
                <a:lnTo>
                  <a:pt x="345185" y="466343"/>
                </a:lnTo>
                <a:lnTo>
                  <a:pt x="304037" y="441197"/>
                </a:lnTo>
                <a:lnTo>
                  <a:pt x="265937" y="414527"/>
                </a:lnTo>
                <a:lnTo>
                  <a:pt x="230323" y="387462"/>
                </a:lnTo>
                <a:lnTo>
                  <a:pt x="195734" y="358269"/>
                </a:lnTo>
                <a:lnTo>
                  <a:pt x="162656" y="326992"/>
                </a:lnTo>
                <a:lnTo>
                  <a:pt x="131579" y="293675"/>
                </a:lnTo>
                <a:lnTo>
                  <a:pt x="102991" y="258359"/>
                </a:lnTo>
                <a:lnTo>
                  <a:pt x="77381" y="221090"/>
                </a:lnTo>
                <a:lnTo>
                  <a:pt x="55236" y="181910"/>
                </a:lnTo>
                <a:lnTo>
                  <a:pt x="37045" y="140863"/>
                </a:lnTo>
                <a:lnTo>
                  <a:pt x="23296" y="97992"/>
                </a:lnTo>
                <a:lnTo>
                  <a:pt x="14477" y="53339"/>
                </a:lnTo>
                <a:lnTo>
                  <a:pt x="10667" y="18287"/>
                </a:lnTo>
                <a:lnTo>
                  <a:pt x="10667" y="0"/>
                </a:lnTo>
                <a:close/>
              </a:path>
              <a:path w="2604770" h="704850">
                <a:moveTo>
                  <a:pt x="2594609" y="0"/>
                </a:moveTo>
                <a:lnTo>
                  <a:pt x="2590799" y="53339"/>
                </a:lnTo>
                <a:lnTo>
                  <a:pt x="2581876" y="97829"/>
                </a:lnTo>
                <a:lnTo>
                  <a:pt x="2568045" y="140693"/>
                </a:lnTo>
                <a:lnTo>
                  <a:pt x="2549788" y="181845"/>
                </a:lnTo>
                <a:lnTo>
                  <a:pt x="2527588" y="221196"/>
                </a:lnTo>
                <a:lnTo>
                  <a:pt x="2501927" y="258657"/>
                </a:lnTo>
                <a:lnTo>
                  <a:pt x="2473287" y="294140"/>
                </a:lnTo>
                <a:lnTo>
                  <a:pt x="2442150" y="327557"/>
                </a:lnTo>
                <a:lnTo>
                  <a:pt x="2408998" y="358819"/>
                </a:lnTo>
                <a:lnTo>
                  <a:pt x="2374313" y="387839"/>
                </a:lnTo>
                <a:lnTo>
                  <a:pt x="2338577" y="414527"/>
                </a:lnTo>
                <a:lnTo>
                  <a:pt x="2300477" y="441197"/>
                </a:lnTo>
                <a:lnTo>
                  <a:pt x="2260091" y="466343"/>
                </a:lnTo>
                <a:lnTo>
                  <a:pt x="2223262" y="487192"/>
                </a:lnTo>
                <a:lnTo>
                  <a:pt x="2185577" y="506920"/>
                </a:lnTo>
                <a:lnTo>
                  <a:pt x="2147100" y="525544"/>
                </a:lnTo>
                <a:lnTo>
                  <a:pt x="2107897" y="543085"/>
                </a:lnTo>
                <a:lnTo>
                  <a:pt x="2068032" y="559558"/>
                </a:lnTo>
                <a:lnTo>
                  <a:pt x="2027570" y="574984"/>
                </a:lnTo>
                <a:lnTo>
                  <a:pt x="1986578" y="589380"/>
                </a:lnTo>
                <a:lnTo>
                  <a:pt x="1945118" y="602765"/>
                </a:lnTo>
                <a:lnTo>
                  <a:pt x="1903257" y="615157"/>
                </a:lnTo>
                <a:lnTo>
                  <a:pt x="1861059" y="626573"/>
                </a:lnTo>
                <a:lnTo>
                  <a:pt x="1818589" y="637033"/>
                </a:lnTo>
                <a:lnTo>
                  <a:pt x="1775912" y="646554"/>
                </a:lnTo>
                <a:lnTo>
                  <a:pt x="1733094" y="655155"/>
                </a:lnTo>
                <a:lnTo>
                  <a:pt x="1690198" y="662855"/>
                </a:lnTo>
                <a:lnTo>
                  <a:pt x="1647291" y="669670"/>
                </a:lnTo>
                <a:lnTo>
                  <a:pt x="1604436" y="675621"/>
                </a:lnTo>
                <a:lnTo>
                  <a:pt x="1561699" y="680724"/>
                </a:lnTo>
                <a:lnTo>
                  <a:pt x="1519145" y="684998"/>
                </a:lnTo>
                <a:lnTo>
                  <a:pt x="1476839" y="688462"/>
                </a:lnTo>
                <a:lnTo>
                  <a:pt x="1434845" y="691133"/>
                </a:lnTo>
                <a:lnTo>
                  <a:pt x="1369313" y="693419"/>
                </a:lnTo>
                <a:lnTo>
                  <a:pt x="1302257" y="694943"/>
                </a:lnTo>
                <a:lnTo>
                  <a:pt x="1520795" y="694943"/>
                </a:lnTo>
                <a:lnTo>
                  <a:pt x="1563247" y="690723"/>
                </a:lnTo>
                <a:lnTo>
                  <a:pt x="1606235" y="685626"/>
                </a:lnTo>
                <a:lnTo>
                  <a:pt x="1649337" y="679668"/>
                </a:lnTo>
                <a:lnTo>
                  <a:pt x="1692487" y="672833"/>
                </a:lnTo>
                <a:lnTo>
                  <a:pt x="1735621" y="665101"/>
                </a:lnTo>
                <a:lnTo>
                  <a:pt x="1778674" y="656455"/>
                </a:lnTo>
                <a:lnTo>
                  <a:pt x="1821581" y="646876"/>
                </a:lnTo>
                <a:lnTo>
                  <a:pt x="1864278" y="636346"/>
                </a:lnTo>
                <a:lnTo>
                  <a:pt x="1906700" y="624846"/>
                </a:lnTo>
                <a:lnTo>
                  <a:pt x="1948781" y="612360"/>
                </a:lnTo>
                <a:lnTo>
                  <a:pt x="1990458" y="598867"/>
                </a:lnTo>
                <a:lnTo>
                  <a:pt x="2031665" y="584350"/>
                </a:lnTo>
                <a:lnTo>
                  <a:pt x="2072338" y="568792"/>
                </a:lnTo>
                <a:lnTo>
                  <a:pt x="2112413" y="552172"/>
                </a:lnTo>
                <a:lnTo>
                  <a:pt x="2151823" y="534474"/>
                </a:lnTo>
                <a:lnTo>
                  <a:pt x="2190505" y="515679"/>
                </a:lnTo>
                <a:lnTo>
                  <a:pt x="2228394" y="495769"/>
                </a:lnTo>
                <a:lnTo>
                  <a:pt x="2265425" y="474725"/>
                </a:lnTo>
                <a:lnTo>
                  <a:pt x="2306573" y="449579"/>
                </a:lnTo>
                <a:lnTo>
                  <a:pt x="2344673" y="422909"/>
                </a:lnTo>
                <a:lnTo>
                  <a:pt x="2381433" y="395269"/>
                </a:lnTo>
                <a:lnTo>
                  <a:pt x="2416863" y="365540"/>
                </a:lnTo>
                <a:lnTo>
                  <a:pt x="2450532" y="333743"/>
                </a:lnTo>
                <a:lnTo>
                  <a:pt x="2482010" y="299897"/>
                </a:lnTo>
                <a:lnTo>
                  <a:pt x="2510890" y="263987"/>
                </a:lnTo>
                <a:lnTo>
                  <a:pt x="2536667" y="226134"/>
                </a:lnTo>
                <a:lnTo>
                  <a:pt x="2558982" y="186256"/>
                </a:lnTo>
                <a:lnTo>
                  <a:pt x="2577382" y="144405"/>
                </a:lnTo>
                <a:lnTo>
                  <a:pt x="2591433" y="100601"/>
                </a:lnTo>
                <a:lnTo>
                  <a:pt x="2600705" y="54863"/>
                </a:lnTo>
                <a:lnTo>
                  <a:pt x="2604515" y="18287"/>
                </a:lnTo>
                <a:lnTo>
                  <a:pt x="2604515" y="761"/>
                </a:lnTo>
                <a:lnTo>
                  <a:pt x="2594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69002" y="1354077"/>
            <a:ext cx="2604770" cy="4206240"/>
          </a:xfrm>
          <a:custGeom>
            <a:avLst/>
            <a:gdLst/>
            <a:ahLst/>
            <a:cxnLst/>
            <a:rect l="l" t="t" r="r" b="b"/>
            <a:pathLst>
              <a:path w="2604770" h="4206240">
                <a:moveTo>
                  <a:pt x="967520" y="4175759"/>
                </a:moveTo>
                <a:lnTo>
                  <a:pt x="884824" y="4175759"/>
                </a:lnTo>
                <a:lnTo>
                  <a:pt x="928759" y="4206239"/>
                </a:lnTo>
                <a:lnTo>
                  <a:pt x="1040147" y="4206239"/>
                </a:lnTo>
                <a:lnTo>
                  <a:pt x="967520" y="4175759"/>
                </a:lnTo>
                <a:close/>
              </a:path>
              <a:path w="2604770" h="4206240">
                <a:moveTo>
                  <a:pt x="1702132" y="4175759"/>
                </a:moveTo>
                <a:lnTo>
                  <a:pt x="1648349" y="4175759"/>
                </a:lnTo>
                <a:lnTo>
                  <a:pt x="1605527" y="4206239"/>
                </a:lnTo>
                <a:lnTo>
                  <a:pt x="1630305" y="4206239"/>
                </a:lnTo>
                <a:lnTo>
                  <a:pt x="1702132" y="4175759"/>
                </a:lnTo>
                <a:close/>
              </a:path>
              <a:path w="2604770" h="4206240">
                <a:moveTo>
                  <a:pt x="815928" y="4145279"/>
                </a:moveTo>
                <a:lnTo>
                  <a:pt x="754071" y="4145279"/>
                </a:lnTo>
                <a:lnTo>
                  <a:pt x="797429" y="4175759"/>
                </a:lnTo>
                <a:lnTo>
                  <a:pt x="892520" y="4175759"/>
                </a:lnTo>
                <a:lnTo>
                  <a:pt x="815928" y="4145279"/>
                </a:lnTo>
                <a:close/>
              </a:path>
              <a:path w="2604770" h="4206240">
                <a:moveTo>
                  <a:pt x="1776831" y="4175465"/>
                </a:moveTo>
                <a:lnTo>
                  <a:pt x="1776103" y="4175759"/>
                </a:lnTo>
                <a:lnTo>
                  <a:pt x="1776421" y="4175759"/>
                </a:lnTo>
                <a:lnTo>
                  <a:pt x="1776831" y="4175465"/>
                </a:lnTo>
                <a:close/>
              </a:path>
              <a:path w="2604770" h="4206240">
                <a:moveTo>
                  <a:pt x="1851427" y="4145279"/>
                </a:moveTo>
                <a:lnTo>
                  <a:pt x="1818823" y="4145279"/>
                </a:lnTo>
                <a:lnTo>
                  <a:pt x="1776831" y="4175465"/>
                </a:lnTo>
                <a:lnTo>
                  <a:pt x="1851427" y="4145279"/>
                </a:lnTo>
                <a:close/>
              </a:path>
              <a:path w="2604770" h="4206240">
                <a:moveTo>
                  <a:pt x="45649" y="548639"/>
                </a:moveTo>
                <a:lnTo>
                  <a:pt x="32785" y="548639"/>
                </a:lnTo>
                <a:lnTo>
                  <a:pt x="24717" y="579119"/>
                </a:lnTo>
                <a:lnTo>
                  <a:pt x="17672" y="609599"/>
                </a:lnTo>
                <a:lnTo>
                  <a:pt x="11702" y="609599"/>
                </a:lnTo>
                <a:lnTo>
                  <a:pt x="6857" y="640079"/>
                </a:lnTo>
                <a:lnTo>
                  <a:pt x="761" y="701039"/>
                </a:lnTo>
                <a:lnTo>
                  <a:pt x="0" y="731519"/>
                </a:lnTo>
                <a:lnTo>
                  <a:pt x="0" y="3505199"/>
                </a:lnTo>
                <a:lnTo>
                  <a:pt x="761" y="3535679"/>
                </a:lnTo>
                <a:lnTo>
                  <a:pt x="6857" y="3596639"/>
                </a:lnTo>
                <a:lnTo>
                  <a:pt x="12479" y="3627119"/>
                </a:lnTo>
                <a:lnTo>
                  <a:pt x="19400" y="3627119"/>
                </a:lnTo>
                <a:lnTo>
                  <a:pt x="27562" y="3657599"/>
                </a:lnTo>
                <a:lnTo>
                  <a:pt x="36905" y="3688079"/>
                </a:lnTo>
                <a:lnTo>
                  <a:pt x="47371" y="3718559"/>
                </a:lnTo>
                <a:lnTo>
                  <a:pt x="58899" y="3718559"/>
                </a:lnTo>
                <a:lnTo>
                  <a:pt x="71431" y="3749039"/>
                </a:lnTo>
                <a:lnTo>
                  <a:pt x="84907" y="3779519"/>
                </a:lnTo>
                <a:lnTo>
                  <a:pt x="99269" y="3779519"/>
                </a:lnTo>
                <a:lnTo>
                  <a:pt x="114456" y="3809999"/>
                </a:lnTo>
                <a:lnTo>
                  <a:pt x="130409" y="3809999"/>
                </a:lnTo>
                <a:lnTo>
                  <a:pt x="147070" y="3840479"/>
                </a:lnTo>
                <a:lnTo>
                  <a:pt x="164379" y="3870959"/>
                </a:lnTo>
                <a:lnTo>
                  <a:pt x="182276" y="3870959"/>
                </a:lnTo>
                <a:lnTo>
                  <a:pt x="200703" y="3901439"/>
                </a:lnTo>
                <a:lnTo>
                  <a:pt x="219600" y="3901439"/>
                </a:lnTo>
                <a:lnTo>
                  <a:pt x="238908" y="3931919"/>
                </a:lnTo>
                <a:lnTo>
                  <a:pt x="258567" y="3931919"/>
                </a:lnTo>
                <a:lnTo>
                  <a:pt x="278519" y="3962399"/>
                </a:lnTo>
                <a:lnTo>
                  <a:pt x="298703" y="3962399"/>
                </a:lnTo>
                <a:lnTo>
                  <a:pt x="339851" y="3992879"/>
                </a:lnTo>
                <a:lnTo>
                  <a:pt x="383285" y="4023359"/>
                </a:lnTo>
                <a:lnTo>
                  <a:pt x="422142" y="4023359"/>
                </a:lnTo>
                <a:lnTo>
                  <a:pt x="461704" y="4053839"/>
                </a:lnTo>
                <a:lnTo>
                  <a:pt x="501919" y="4084319"/>
                </a:lnTo>
                <a:lnTo>
                  <a:pt x="542737" y="4084319"/>
                </a:lnTo>
                <a:lnTo>
                  <a:pt x="584106" y="4114799"/>
                </a:lnTo>
                <a:lnTo>
                  <a:pt x="625976" y="4114799"/>
                </a:lnTo>
                <a:lnTo>
                  <a:pt x="668294" y="4145279"/>
                </a:lnTo>
                <a:lnTo>
                  <a:pt x="738527" y="4145279"/>
                </a:lnTo>
                <a:lnTo>
                  <a:pt x="584424" y="4084319"/>
                </a:lnTo>
                <a:lnTo>
                  <a:pt x="509286" y="4053839"/>
                </a:lnTo>
                <a:lnTo>
                  <a:pt x="436467" y="4023359"/>
                </a:lnTo>
                <a:lnTo>
                  <a:pt x="366749" y="3992879"/>
                </a:lnTo>
                <a:lnTo>
                  <a:pt x="300913" y="3962399"/>
                </a:lnTo>
                <a:lnTo>
                  <a:pt x="239743" y="3901439"/>
                </a:lnTo>
                <a:lnTo>
                  <a:pt x="184019" y="3870959"/>
                </a:lnTo>
                <a:lnTo>
                  <a:pt x="134525" y="3809999"/>
                </a:lnTo>
                <a:lnTo>
                  <a:pt x="92041" y="3749039"/>
                </a:lnTo>
                <a:lnTo>
                  <a:pt x="57351" y="3688079"/>
                </a:lnTo>
                <a:lnTo>
                  <a:pt x="31235" y="3627119"/>
                </a:lnTo>
                <a:lnTo>
                  <a:pt x="14477" y="3566159"/>
                </a:lnTo>
                <a:lnTo>
                  <a:pt x="12191" y="3566159"/>
                </a:lnTo>
                <a:lnTo>
                  <a:pt x="10667" y="3535679"/>
                </a:lnTo>
                <a:lnTo>
                  <a:pt x="10667" y="731519"/>
                </a:lnTo>
                <a:lnTo>
                  <a:pt x="12191" y="670559"/>
                </a:lnTo>
                <a:lnTo>
                  <a:pt x="14477" y="670559"/>
                </a:lnTo>
                <a:lnTo>
                  <a:pt x="17525" y="640079"/>
                </a:lnTo>
                <a:lnTo>
                  <a:pt x="22439" y="640079"/>
                </a:lnTo>
                <a:lnTo>
                  <a:pt x="28817" y="609599"/>
                </a:lnTo>
                <a:lnTo>
                  <a:pt x="36579" y="579119"/>
                </a:lnTo>
                <a:lnTo>
                  <a:pt x="45649" y="548639"/>
                </a:lnTo>
                <a:close/>
              </a:path>
              <a:path w="2604770" h="4206240">
                <a:moveTo>
                  <a:pt x="2350044" y="3931919"/>
                </a:moveTo>
                <a:lnTo>
                  <a:pt x="2338577" y="3931919"/>
                </a:lnTo>
                <a:lnTo>
                  <a:pt x="2300477" y="3962399"/>
                </a:lnTo>
                <a:lnTo>
                  <a:pt x="2260091" y="3992879"/>
                </a:lnTo>
                <a:lnTo>
                  <a:pt x="2222749" y="3992879"/>
                </a:lnTo>
                <a:lnTo>
                  <a:pt x="2184710" y="4023359"/>
                </a:lnTo>
                <a:lnTo>
                  <a:pt x="2146022" y="4053839"/>
                </a:lnTo>
                <a:lnTo>
                  <a:pt x="2106732" y="4053839"/>
                </a:lnTo>
                <a:lnTo>
                  <a:pt x="2066887" y="4084319"/>
                </a:lnTo>
                <a:lnTo>
                  <a:pt x="2026535" y="4084319"/>
                </a:lnTo>
                <a:lnTo>
                  <a:pt x="1985724" y="4114799"/>
                </a:lnTo>
                <a:lnTo>
                  <a:pt x="1944499" y="4114799"/>
                </a:lnTo>
                <a:lnTo>
                  <a:pt x="1902909" y="4145279"/>
                </a:lnTo>
                <a:lnTo>
                  <a:pt x="1927312" y="4145279"/>
                </a:lnTo>
                <a:lnTo>
                  <a:pt x="2077594" y="4084319"/>
                </a:lnTo>
                <a:lnTo>
                  <a:pt x="2150409" y="4053839"/>
                </a:lnTo>
                <a:lnTo>
                  <a:pt x="2220617" y="4023359"/>
                </a:lnTo>
                <a:lnTo>
                  <a:pt x="2287426" y="3992879"/>
                </a:lnTo>
                <a:lnTo>
                  <a:pt x="2350044" y="3931919"/>
                </a:lnTo>
                <a:close/>
              </a:path>
              <a:path w="2604770" h="4206240">
                <a:moveTo>
                  <a:pt x="2359552" y="3926891"/>
                </a:moveTo>
                <a:lnTo>
                  <a:pt x="2350044" y="3931919"/>
                </a:lnTo>
                <a:lnTo>
                  <a:pt x="2356614" y="3931919"/>
                </a:lnTo>
                <a:lnTo>
                  <a:pt x="2359552" y="3926891"/>
                </a:lnTo>
                <a:close/>
              </a:path>
              <a:path w="2604770" h="4206240">
                <a:moveTo>
                  <a:pt x="2523804" y="3749039"/>
                </a:moveTo>
                <a:lnTo>
                  <a:pt x="2515159" y="3749039"/>
                </a:lnTo>
                <a:lnTo>
                  <a:pt x="2501962" y="3779519"/>
                </a:lnTo>
                <a:lnTo>
                  <a:pt x="2488019" y="3779519"/>
                </a:lnTo>
                <a:lnTo>
                  <a:pt x="2473388" y="3809999"/>
                </a:lnTo>
                <a:lnTo>
                  <a:pt x="2458129" y="3840479"/>
                </a:lnTo>
                <a:lnTo>
                  <a:pt x="2442298" y="3840479"/>
                </a:lnTo>
                <a:lnTo>
                  <a:pt x="2425955" y="3870959"/>
                </a:lnTo>
                <a:lnTo>
                  <a:pt x="2409156" y="3870959"/>
                </a:lnTo>
                <a:lnTo>
                  <a:pt x="2391961" y="3901439"/>
                </a:lnTo>
                <a:lnTo>
                  <a:pt x="2374428" y="3901439"/>
                </a:lnTo>
                <a:lnTo>
                  <a:pt x="2359552" y="3926891"/>
                </a:lnTo>
                <a:lnTo>
                  <a:pt x="2407680" y="3901439"/>
                </a:lnTo>
                <a:lnTo>
                  <a:pt x="2459541" y="3840479"/>
                </a:lnTo>
                <a:lnTo>
                  <a:pt x="2504836" y="3779519"/>
                </a:lnTo>
                <a:lnTo>
                  <a:pt x="2523804" y="3749039"/>
                </a:lnTo>
                <a:close/>
              </a:path>
              <a:path w="2604770" h="4206240">
                <a:moveTo>
                  <a:pt x="2533367" y="3733674"/>
                </a:moveTo>
                <a:lnTo>
                  <a:pt x="2523804" y="3749039"/>
                </a:lnTo>
                <a:lnTo>
                  <a:pt x="2527553" y="3749039"/>
                </a:lnTo>
                <a:lnTo>
                  <a:pt x="2533367" y="3733674"/>
                </a:lnTo>
                <a:close/>
              </a:path>
              <a:path w="2604770" h="4206240">
                <a:moveTo>
                  <a:pt x="2557666" y="3688079"/>
                </a:moveTo>
                <a:lnTo>
                  <a:pt x="2549698" y="3688079"/>
                </a:lnTo>
                <a:lnTo>
                  <a:pt x="2539085" y="3718559"/>
                </a:lnTo>
                <a:lnTo>
                  <a:pt x="2533367" y="3733674"/>
                </a:lnTo>
                <a:lnTo>
                  <a:pt x="2542773" y="3718559"/>
                </a:lnTo>
                <a:lnTo>
                  <a:pt x="2557666" y="3688079"/>
                </a:lnTo>
                <a:close/>
              </a:path>
              <a:path w="2604770" h="4206240">
                <a:moveTo>
                  <a:pt x="2561608" y="3680013"/>
                </a:moveTo>
                <a:lnTo>
                  <a:pt x="2557666" y="3688079"/>
                </a:lnTo>
                <a:lnTo>
                  <a:pt x="2559332" y="3688079"/>
                </a:lnTo>
                <a:lnTo>
                  <a:pt x="2561608" y="3680013"/>
                </a:lnTo>
                <a:close/>
              </a:path>
              <a:path w="2604770" h="4206240">
                <a:moveTo>
                  <a:pt x="2394741" y="341076"/>
                </a:moveTo>
                <a:lnTo>
                  <a:pt x="2407849" y="365759"/>
                </a:lnTo>
                <a:lnTo>
                  <a:pt x="2423669" y="365759"/>
                </a:lnTo>
                <a:lnTo>
                  <a:pt x="2439076" y="396239"/>
                </a:lnTo>
                <a:lnTo>
                  <a:pt x="2454027" y="396239"/>
                </a:lnTo>
                <a:lnTo>
                  <a:pt x="2468476" y="426719"/>
                </a:lnTo>
                <a:lnTo>
                  <a:pt x="2482379" y="426719"/>
                </a:lnTo>
                <a:lnTo>
                  <a:pt x="2495691" y="457199"/>
                </a:lnTo>
                <a:lnTo>
                  <a:pt x="2508368" y="457199"/>
                </a:lnTo>
                <a:lnTo>
                  <a:pt x="2520364" y="487679"/>
                </a:lnTo>
                <a:lnTo>
                  <a:pt x="2531636" y="518159"/>
                </a:lnTo>
                <a:lnTo>
                  <a:pt x="2542138" y="518159"/>
                </a:lnTo>
                <a:lnTo>
                  <a:pt x="2551825" y="548639"/>
                </a:lnTo>
                <a:lnTo>
                  <a:pt x="2560654" y="548639"/>
                </a:lnTo>
                <a:lnTo>
                  <a:pt x="2568579" y="579119"/>
                </a:lnTo>
                <a:lnTo>
                  <a:pt x="2575556" y="609599"/>
                </a:lnTo>
                <a:lnTo>
                  <a:pt x="2581539" y="609599"/>
                </a:lnTo>
                <a:lnTo>
                  <a:pt x="2586485" y="640079"/>
                </a:lnTo>
                <a:lnTo>
                  <a:pt x="2590349" y="670559"/>
                </a:lnTo>
                <a:lnTo>
                  <a:pt x="2593085" y="670559"/>
                </a:lnTo>
                <a:lnTo>
                  <a:pt x="2594609" y="731519"/>
                </a:lnTo>
                <a:lnTo>
                  <a:pt x="2594609" y="3505199"/>
                </a:lnTo>
                <a:lnTo>
                  <a:pt x="2593085" y="3566159"/>
                </a:lnTo>
                <a:lnTo>
                  <a:pt x="2590799" y="3566159"/>
                </a:lnTo>
                <a:lnTo>
                  <a:pt x="2586927" y="3596639"/>
                </a:lnTo>
                <a:lnTo>
                  <a:pt x="2581786" y="3627119"/>
                </a:lnTo>
                <a:lnTo>
                  <a:pt x="2575434" y="3627119"/>
                </a:lnTo>
                <a:lnTo>
                  <a:pt x="2567930" y="3657599"/>
                </a:lnTo>
                <a:lnTo>
                  <a:pt x="2561608" y="3680013"/>
                </a:lnTo>
                <a:lnTo>
                  <a:pt x="2572560" y="3657599"/>
                </a:lnTo>
                <a:lnTo>
                  <a:pt x="2593404" y="3596639"/>
                </a:lnTo>
                <a:lnTo>
                  <a:pt x="2604515" y="3535679"/>
                </a:lnTo>
                <a:lnTo>
                  <a:pt x="2604515" y="701039"/>
                </a:lnTo>
                <a:lnTo>
                  <a:pt x="2588506" y="609599"/>
                </a:lnTo>
                <a:lnTo>
                  <a:pt x="2564131" y="548639"/>
                </a:lnTo>
                <a:lnTo>
                  <a:pt x="2530687" y="487679"/>
                </a:lnTo>
                <a:lnTo>
                  <a:pt x="2488995" y="426719"/>
                </a:lnTo>
                <a:lnTo>
                  <a:pt x="2439873" y="365759"/>
                </a:lnTo>
                <a:lnTo>
                  <a:pt x="2394741" y="341076"/>
                </a:lnTo>
                <a:close/>
              </a:path>
              <a:path w="2604770" h="4206240">
                <a:moveTo>
                  <a:pt x="123146" y="426719"/>
                </a:moveTo>
                <a:lnTo>
                  <a:pt x="113678" y="426719"/>
                </a:lnTo>
                <a:lnTo>
                  <a:pt x="99860" y="457199"/>
                </a:lnTo>
                <a:lnTo>
                  <a:pt x="86711" y="457199"/>
                </a:lnTo>
                <a:lnTo>
                  <a:pt x="74283" y="487679"/>
                </a:lnTo>
                <a:lnTo>
                  <a:pt x="62625" y="518159"/>
                </a:lnTo>
                <a:lnTo>
                  <a:pt x="51789" y="518159"/>
                </a:lnTo>
                <a:lnTo>
                  <a:pt x="41826" y="548639"/>
                </a:lnTo>
                <a:lnTo>
                  <a:pt x="55948" y="548639"/>
                </a:lnTo>
                <a:lnTo>
                  <a:pt x="67399" y="518159"/>
                </a:lnTo>
                <a:lnTo>
                  <a:pt x="79922" y="487679"/>
                </a:lnTo>
                <a:lnTo>
                  <a:pt x="93439" y="487679"/>
                </a:lnTo>
                <a:lnTo>
                  <a:pt x="107874" y="457199"/>
                </a:lnTo>
                <a:lnTo>
                  <a:pt x="123146" y="426719"/>
                </a:lnTo>
                <a:close/>
              </a:path>
              <a:path w="2604770" h="4206240">
                <a:moveTo>
                  <a:pt x="155895" y="396239"/>
                </a:moveTo>
                <a:lnTo>
                  <a:pt x="143122" y="396239"/>
                </a:lnTo>
                <a:lnTo>
                  <a:pt x="128116" y="426719"/>
                </a:lnTo>
                <a:lnTo>
                  <a:pt x="139179" y="426719"/>
                </a:lnTo>
                <a:lnTo>
                  <a:pt x="155895" y="396239"/>
                </a:lnTo>
                <a:close/>
              </a:path>
              <a:path w="2604770" h="4206240">
                <a:moveTo>
                  <a:pt x="191059" y="365759"/>
                </a:moveTo>
                <a:lnTo>
                  <a:pt x="174638" y="365759"/>
                </a:lnTo>
                <a:lnTo>
                  <a:pt x="158646" y="396239"/>
                </a:lnTo>
                <a:lnTo>
                  <a:pt x="173214" y="396239"/>
                </a:lnTo>
                <a:lnTo>
                  <a:pt x="191059" y="365759"/>
                </a:lnTo>
                <a:close/>
              </a:path>
              <a:path w="2604770" h="4206240">
                <a:moveTo>
                  <a:pt x="209352" y="335279"/>
                </a:moveTo>
                <a:lnTo>
                  <a:pt x="207823" y="335279"/>
                </a:lnTo>
                <a:lnTo>
                  <a:pt x="191047" y="365759"/>
                </a:lnTo>
                <a:lnTo>
                  <a:pt x="209352" y="335279"/>
                </a:lnTo>
                <a:close/>
              </a:path>
              <a:path w="2604770" h="4206240">
                <a:moveTo>
                  <a:pt x="2391663" y="335279"/>
                </a:moveTo>
                <a:lnTo>
                  <a:pt x="2384143" y="335279"/>
                </a:lnTo>
                <a:lnTo>
                  <a:pt x="2394741" y="341076"/>
                </a:lnTo>
                <a:lnTo>
                  <a:pt x="2391663" y="335279"/>
                </a:lnTo>
                <a:close/>
              </a:path>
              <a:path w="2604770" h="4206240">
                <a:moveTo>
                  <a:pt x="246969" y="304799"/>
                </a:moveTo>
                <a:lnTo>
                  <a:pt x="242270" y="304799"/>
                </a:lnTo>
                <a:lnTo>
                  <a:pt x="224914" y="335279"/>
                </a:lnTo>
                <a:lnTo>
                  <a:pt x="228015" y="335279"/>
                </a:lnTo>
                <a:lnTo>
                  <a:pt x="246969" y="304799"/>
                </a:lnTo>
                <a:close/>
              </a:path>
              <a:path w="2604770" h="4206240">
                <a:moveTo>
                  <a:pt x="2276089" y="252986"/>
                </a:moveTo>
                <a:lnTo>
                  <a:pt x="2300477" y="274319"/>
                </a:lnTo>
                <a:lnTo>
                  <a:pt x="2339339" y="304799"/>
                </a:lnTo>
                <a:lnTo>
                  <a:pt x="2375153" y="335279"/>
                </a:lnTo>
                <a:lnTo>
                  <a:pt x="2384143" y="335279"/>
                </a:lnTo>
                <a:lnTo>
                  <a:pt x="2322624" y="274319"/>
                </a:lnTo>
                <a:lnTo>
                  <a:pt x="2276089" y="252986"/>
                </a:lnTo>
                <a:close/>
              </a:path>
              <a:path w="2604770" h="4206240">
                <a:moveTo>
                  <a:pt x="547176" y="152399"/>
                </a:moveTo>
                <a:lnTo>
                  <a:pt x="493733" y="152399"/>
                </a:lnTo>
                <a:lnTo>
                  <a:pt x="454247" y="182879"/>
                </a:lnTo>
                <a:lnTo>
                  <a:pt x="415403" y="213359"/>
                </a:lnTo>
                <a:lnTo>
                  <a:pt x="377253" y="213359"/>
                </a:lnTo>
                <a:lnTo>
                  <a:pt x="339851" y="243839"/>
                </a:lnTo>
                <a:lnTo>
                  <a:pt x="298703" y="274319"/>
                </a:lnTo>
                <a:lnTo>
                  <a:pt x="259841" y="304799"/>
                </a:lnTo>
                <a:lnTo>
                  <a:pt x="285440" y="304799"/>
                </a:lnTo>
                <a:lnTo>
                  <a:pt x="304799" y="274319"/>
                </a:lnTo>
                <a:lnTo>
                  <a:pt x="345185" y="243839"/>
                </a:lnTo>
                <a:lnTo>
                  <a:pt x="387857" y="243839"/>
                </a:lnTo>
                <a:lnTo>
                  <a:pt x="426814" y="213359"/>
                </a:lnTo>
                <a:lnTo>
                  <a:pt x="466380" y="182879"/>
                </a:lnTo>
                <a:lnTo>
                  <a:pt x="506514" y="182879"/>
                </a:lnTo>
                <a:lnTo>
                  <a:pt x="547176" y="152399"/>
                </a:lnTo>
                <a:close/>
              </a:path>
              <a:path w="2604770" h="4206240">
                <a:moveTo>
                  <a:pt x="2265632" y="243839"/>
                </a:moveTo>
                <a:lnTo>
                  <a:pt x="2256137" y="243839"/>
                </a:lnTo>
                <a:lnTo>
                  <a:pt x="2276089" y="252986"/>
                </a:lnTo>
                <a:lnTo>
                  <a:pt x="2265632" y="243839"/>
                </a:lnTo>
                <a:close/>
              </a:path>
              <a:path w="2604770" h="4206240">
                <a:moveTo>
                  <a:pt x="2201029" y="220059"/>
                </a:moveTo>
                <a:lnTo>
                  <a:pt x="2229758" y="243839"/>
                </a:lnTo>
                <a:lnTo>
                  <a:pt x="2256137" y="243839"/>
                </a:lnTo>
                <a:lnTo>
                  <a:pt x="2201029" y="220059"/>
                </a:lnTo>
                <a:close/>
              </a:path>
              <a:path w="2604770" h="4206240">
                <a:moveTo>
                  <a:pt x="2155243" y="182879"/>
                </a:moveTo>
                <a:lnTo>
                  <a:pt x="2148521" y="182879"/>
                </a:lnTo>
                <a:lnTo>
                  <a:pt x="2185502" y="213359"/>
                </a:lnTo>
                <a:lnTo>
                  <a:pt x="2201029" y="220059"/>
                </a:lnTo>
                <a:lnTo>
                  <a:pt x="2192935" y="213359"/>
                </a:lnTo>
                <a:lnTo>
                  <a:pt x="2155243" y="182879"/>
                </a:lnTo>
                <a:close/>
              </a:path>
              <a:path w="2604770" h="4206240">
                <a:moveTo>
                  <a:pt x="2035069" y="121919"/>
                </a:moveTo>
                <a:lnTo>
                  <a:pt x="1997397" y="121919"/>
                </a:lnTo>
                <a:lnTo>
                  <a:pt x="2037759" y="152399"/>
                </a:lnTo>
                <a:lnTo>
                  <a:pt x="2077575" y="152399"/>
                </a:lnTo>
                <a:lnTo>
                  <a:pt x="2116763" y="182879"/>
                </a:lnTo>
                <a:lnTo>
                  <a:pt x="2148521" y="182879"/>
                </a:lnTo>
                <a:lnTo>
                  <a:pt x="2111540" y="152399"/>
                </a:lnTo>
                <a:lnTo>
                  <a:pt x="2035069" y="121919"/>
                </a:lnTo>
                <a:close/>
              </a:path>
              <a:path w="2604770" h="4206240">
                <a:moveTo>
                  <a:pt x="629917" y="121919"/>
                </a:moveTo>
                <a:lnTo>
                  <a:pt x="574420" y="121919"/>
                </a:lnTo>
                <a:lnTo>
                  <a:pt x="533809" y="152399"/>
                </a:lnTo>
                <a:lnTo>
                  <a:pt x="588324" y="152399"/>
                </a:lnTo>
                <a:lnTo>
                  <a:pt x="629917" y="121919"/>
                </a:lnTo>
                <a:close/>
              </a:path>
              <a:path w="2604770" h="4206240">
                <a:moveTo>
                  <a:pt x="714275" y="91439"/>
                </a:moveTo>
                <a:lnTo>
                  <a:pt x="657040" y="91439"/>
                </a:lnTo>
                <a:lnTo>
                  <a:pt x="615515" y="121919"/>
                </a:lnTo>
                <a:lnTo>
                  <a:pt x="671915" y="121919"/>
                </a:lnTo>
                <a:lnTo>
                  <a:pt x="714275" y="91439"/>
                </a:lnTo>
                <a:close/>
              </a:path>
              <a:path w="2604770" h="4206240">
                <a:moveTo>
                  <a:pt x="1798812" y="60959"/>
                </a:moveTo>
                <a:lnTo>
                  <a:pt x="1790188" y="60959"/>
                </a:lnTo>
                <a:lnTo>
                  <a:pt x="1832082" y="91439"/>
                </a:lnTo>
                <a:lnTo>
                  <a:pt x="1873829" y="91439"/>
                </a:lnTo>
                <a:lnTo>
                  <a:pt x="1915351" y="121919"/>
                </a:lnTo>
                <a:lnTo>
                  <a:pt x="1956911" y="121919"/>
                </a:lnTo>
                <a:lnTo>
                  <a:pt x="1798812" y="60959"/>
                </a:lnTo>
                <a:close/>
              </a:path>
              <a:path w="2604770" h="4206240">
                <a:moveTo>
                  <a:pt x="843123" y="60959"/>
                </a:moveTo>
                <a:lnTo>
                  <a:pt x="783669" y="60959"/>
                </a:lnTo>
                <a:lnTo>
                  <a:pt x="741170" y="91439"/>
                </a:lnTo>
                <a:lnTo>
                  <a:pt x="799920" y="91439"/>
                </a:lnTo>
                <a:lnTo>
                  <a:pt x="843123" y="60959"/>
                </a:lnTo>
                <a:close/>
              </a:path>
              <a:path w="2604770" h="4206240">
                <a:moveTo>
                  <a:pt x="1017512" y="30479"/>
                </a:moveTo>
                <a:lnTo>
                  <a:pt x="955327" y="30479"/>
                </a:lnTo>
                <a:lnTo>
                  <a:pt x="912269" y="60959"/>
                </a:lnTo>
                <a:lnTo>
                  <a:pt x="973760" y="60959"/>
                </a:lnTo>
                <a:lnTo>
                  <a:pt x="1017512" y="30479"/>
                </a:lnTo>
                <a:close/>
              </a:path>
              <a:path w="2604770" h="4206240">
                <a:moveTo>
                  <a:pt x="1643806" y="30479"/>
                </a:moveTo>
                <a:lnTo>
                  <a:pt x="1581354" y="30479"/>
                </a:lnTo>
                <a:lnTo>
                  <a:pt x="1622769" y="60959"/>
                </a:lnTo>
                <a:lnTo>
                  <a:pt x="1720513" y="60959"/>
                </a:lnTo>
                <a:lnTo>
                  <a:pt x="1643806" y="30479"/>
                </a:lnTo>
                <a:close/>
              </a:path>
              <a:path w="2604770" h="4206240">
                <a:moveTo>
                  <a:pt x="1302257" y="0"/>
                </a:moveTo>
                <a:lnTo>
                  <a:pt x="1235963" y="30479"/>
                </a:lnTo>
                <a:lnTo>
                  <a:pt x="1369313" y="30479"/>
                </a:lnTo>
                <a:lnTo>
                  <a:pt x="1302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47194" y="4814787"/>
            <a:ext cx="5155565" cy="8438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64155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Ajax-call</a:t>
            </a:r>
            <a:r>
              <a:rPr sz="2150" dirty="0">
                <a:latin typeface="Arial"/>
                <a:cs typeface="Arial"/>
              </a:rPr>
              <a:t>, </a:t>
            </a:r>
            <a:r>
              <a:rPr sz="2150" spc="-5" dirty="0">
                <a:latin typeface="Arial"/>
                <a:cs typeface="Arial"/>
              </a:rPr>
              <a:t>me</a:t>
            </a:r>
            <a:r>
              <a:rPr sz="2150" dirty="0">
                <a:latin typeface="Arial"/>
                <a:cs typeface="Arial"/>
              </a:rPr>
              <a:t>t</a:t>
            </a:r>
            <a:r>
              <a:rPr sz="2150" spc="-20" dirty="0">
                <a:latin typeface="Arial"/>
                <a:cs typeface="Arial"/>
              </a:rPr>
              <a:t> </a:t>
            </a: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Http</a:t>
            </a:r>
            <a:endParaRPr sz="215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endParaRPr sz="30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09478" y="2847041"/>
            <a:ext cx="2322830" cy="140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66000"/>
              </a:lnSpc>
            </a:pPr>
            <a:r>
              <a:rPr sz="2600" spc="-7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ebserve</a:t>
            </a:r>
            <a:r>
              <a:rPr sz="2600" spc="-15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met AP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endParaRPr sz="2600">
              <a:latin typeface="Arial"/>
              <a:cs typeface="Arial"/>
            </a:endParaRPr>
          </a:p>
          <a:p>
            <a:pPr algn="ctr">
              <a:lnSpc>
                <a:spcPts val="3110"/>
              </a:lnSpc>
            </a:pP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sz="2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72927" y="3224031"/>
            <a:ext cx="401320" cy="783590"/>
          </a:xfrm>
          <a:custGeom>
            <a:avLst/>
            <a:gdLst/>
            <a:ahLst/>
            <a:cxnLst/>
            <a:rect l="l" t="t" r="r" b="b"/>
            <a:pathLst>
              <a:path w="401319" h="783589">
                <a:moveTo>
                  <a:pt x="400811" y="582929"/>
                </a:moveTo>
                <a:lnTo>
                  <a:pt x="0" y="582929"/>
                </a:lnTo>
                <a:lnTo>
                  <a:pt x="200405" y="783335"/>
                </a:lnTo>
                <a:lnTo>
                  <a:pt x="400811" y="582929"/>
                </a:lnTo>
                <a:close/>
              </a:path>
              <a:path w="401319" h="783589">
                <a:moveTo>
                  <a:pt x="300989" y="0"/>
                </a:moveTo>
                <a:lnTo>
                  <a:pt x="99821" y="0"/>
                </a:lnTo>
                <a:lnTo>
                  <a:pt x="99821" y="582929"/>
                </a:lnTo>
                <a:lnTo>
                  <a:pt x="300989" y="582929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60735" y="3218697"/>
            <a:ext cx="426084" cy="795655"/>
          </a:xfrm>
          <a:custGeom>
            <a:avLst/>
            <a:gdLst/>
            <a:ahLst/>
            <a:cxnLst/>
            <a:rect l="l" t="t" r="r" b="b"/>
            <a:pathLst>
              <a:path w="426085" h="795654">
                <a:moveTo>
                  <a:pt x="107441" y="582929"/>
                </a:moveTo>
                <a:lnTo>
                  <a:pt x="0" y="582929"/>
                </a:lnTo>
                <a:lnTo>
                  <a:pt x="212597" y="795527"/>
                </a:lnTo>
                <a:lnTo>
                  <a:pt x="223304" y="784859"/>
                </a:lnTo>
                <a:lnTo>
                  <a:pt x="208787" y="784859"/>
                </a:lnTo>
                <a:lnTo>
                  <a:pt x="212605" y="781057"/>
                </a:lnTo>
                <a:lnTo>
                  <a:pt x="24383" y="592835"/>
                </a:lnTo>
                <a:lnTo>
                  <a:pt x="12191" y="592835"/>
                </a:lnTo>
                <a:lnTo>
                  <a:pt x="16001" y="584453"/>
                </a:lnTo>
                <a:lnTo>
                  <a:pt x="107441" y="584453"/>
                </a:lnTo>
                <a:lnTo>
                  <a:pt x="107441" y="582929"/>
                </a:lnTo>
                <a:close/>
              </a:path>
              <a:path w="426085" h="795654">
                <a:moveTo>
                  <a:pt x="212605" y="781057"/>
                </a:moveTo>
                <a:lnTo>
                  <a:pt x="208787" y="784859"/>
                </a:lnTo>
                <a:lnTo>
                  <a:pt x="216407" y="784859"/>
                </a:lnTo>
                <a:lnTo>
                  <a:pt x="212605" y="781057"/>
                </a:lnTo>
                <a:close/>
              </a:path>
              <a:path w="426085" h="795654">
                <a:moveTo>
                  <a:pt x="409955" y="584453"/>
                </a:moveTo>
                <a:lnTo>
                  <a:pt x="212605" y="781057"/>
                </a:lnTo>
                <a:lnTo>
                  <a:pt x="216407" y="784859"/>
                </a:lnTo>
                <a:lnTo>
                  <a:pt x="223304" y="784859"/>
                </a:lnTo>
                <a:lnTo>
                  <a:pt x="416016" y="592835"/>
                </a:lnTo>
                <a:lnTo>
                  <a:pt x="413003" y="592835"/>
                </a:lnTo>
                <a:lnTo>
                  <a:pt x="409955" y="584453"/>
                </a:lnTo>
                <a:close/>
              </a:path>
              <a:path w="426085" h="795654">
                <a:moveTo>
                  <a:pt x="16001" y="584453"/>
                </a:moveTo>
                <a:lnTo>
                  <a:pt x="12191" y="592835"/>
                </a:lnTo>
                <a:lnTo>
                  <a:pt x="24383" y="592835"/>
                </a:lnTo>
                <a:lnTo>
                  <a:pt x="16001" y="584453"/>
                </a:lnTo>
                <a:close/>
              </a:path>
              <a:path w="426085" h="795654">
                <a:moveTo>
                  <a:pt x="107441" y="584453"/>
                </a:moveTo>
                <a:lnTo>
                  <a:pt x="16001" y="584453"/>
                </a:lnTo>
                <a:lnTo>
                  <a:pt x="24383" y="592835"/>
                </a:lnTo>
                <a:lnTo>
                  <a:pt x="117347" y="592835"/>
                </a:lnTo>
                <a:lnTo>
                  <a:pt x="117347" y="588263"/>
                </a:lnTo>
                <a:lnTo>
                  <a:pt x="107441" y="588263"/>
                </a:lnTo>
                <a:lnTo>
                  <a:pt x="107441" y="584453"/>
                </a:lnTo>
                <a:close/>
              </a:path>
              <a:path w="426085" h="795654">
                <a:moveTo>
                  <a:pt x="307847" y="5333"/>
                </a:moveTo>
                <a:lnTo>
                  <a:pt x="307847" y="592835"/>
                </a:lnTo>
                <a:lnTo>
                  <a:pt x="401542" y="592835"/>
                </a:lnTo>
                <a:lnTo>
                  <a:pt x="406131" y="588263"/>
                </a:lnTo>
                <a:lnTo>
                  <a:pt x="318515" y="588263"/>
                </a:lnTo>
                <a:lnTo>
                  <a:pt x="313181" y="582929"/>
                </a:lnTo>
                <a:lnTo>
                  <a:pt x="318515" y="582929"/>
                </a:lnTo>
                <a:lnTo>
                  <a:pt x="318515" y="10667"/>
                </a:lnTo>
                <a:lnTo>
                  <a:pt x="313181" y="10667"/>
                </a:lnTo>
                <a:lnTo>
                  <a:pt x="307847" y="5333"/>
                </a:lnTo>
                <a:close/>
              </a:path>
              <a:path w="426085" h="795654">
                <a:moveTo>
                  <a:pt x="424428" y="584453"/>
                </a:moveTo>
                <a:lnTo>
                  <a:pt x="409955" y="584453"/>
                </a:lnTo>
                <a:lnTo>
                  <a:pt x="413003" y="592835"/>
                </a:lnTo>
                <a:lnTo>
                  <a:pt x="416016" y="592835"/>
                </a:lnTo>
                <a:lnTo>
                  <a:pt x="424428" y="584453"/>
                </a:lnTo>
                <a:close/>
              </a:path>
              <a:path w="426085" h="795654">
                <a:moveTo>
                  <a:pt x="318515" y="0"/>
                </a:moveTo>
                <a:lnTo>
                  <a:pt x="107441" y="0"/>
                </a:lnTo>
                <a:lnTo>
                  <a:pt x="107441" y="588263"/>
                </a:lnTo>
                <a:lnTo>
                  <a:pt x="112013" y="582929"/>
                </a:lnTo>
                <a:lnTo>
                  <a:pt x="117347" y="582929"/>
                </a:lnTo>
                <a:lnTo>
                  <a:pt x="117347" y="10667"/>
                </a:lnTo>
                <a:lnTo>
                  <a:pt x="112013" y="10667"/>
                </a:lnTo>
                <a:lnTo>
                  <a:pt x="117347" y="5333"/>
                </a:lnTo>
                <a:lnTo>
                  <a:pt x="318515" y="5333"/>
                </a:lnTo>
                <a:lnTo>
                  <a:pt x="318515" y="0"/>
                </a:lnTo>
                <a:close/>
              </a:path>
              <a:path w="426085" h="795654">
                <a:moveTo>
                  <a:pt x="117347" y="582929"/>
                </a:moveTo>
                <a:lnTo>
                  <a:pt x="112013" y="582929"/>
                </a:lnTo>
                <a:lnTo>
                  <a:pt x="107441" y="588263"/>
                </a:lnTo>
                <a:lnTo>
                  <a:pt x="117347" y="588263"/>
                </a:lnTo>
                <a:lnTo>
                  <a:pt x="117347" y="582929"/>
                </a:lnTo>
                <a:close/>
              </a:path>
              <a:path w="426085" h="795654">
                <a:moveTo>
                  <a:pt x="318515" y="582929"/>
                </a:moveTo>
                <a:lnTo>
                  <a:pt x="313181" y="582929"/>
                </a:lnTo>
                <a:lnTo>
                  <a:pt x="318515" y="588263"/>
                </a:lnTo>
                <a:lnTo>
                  <a:pt x="318515" y="582929"/>
                </a:lnTo>
                <a:close/>
              </a:path>
              <a:path w="426085" h="795654">
                <a:moveTo>
                  <a:pt x="425957" y="582929"/>
                </a:moveTo>
                <a:lnTo>
                  <a:pt x="318515" y="582929"/>
                </a:lnTo>
                <a:lnTo>
                  <a:pt x="318515" y="588263"/>
                </a:lnTo>
                <a:lnTo>
                  <a:pt x="406131" y="588263"/>
                </a:lnTo>
                <a:lnTo>
                  <a:pt x="409955" y="584453"/>
                </a:lnTo>
                <a:lnTo>
                  <a:pt x="424428" y="584453"/>
                </a:lnTo>
                <a:lnTo>
                  <a:pt x="425957" y="582929"/>
                </a:lnTo>
                <a:close/>
              </a:path>
              <a:path w="426085" h="795654">
                <a:moveTo>
                  <a:pt x="117347" y="5333"/>
                </a:moveTo>
                <a:lnTo>
                  <a:pt x="112013" y="10667"/>
                </a:lnTo>
                <a:lnTo>
                  <a:pt x="117347" y="10667"/>
                </a:lnTo>
                <a:lnTo>
                  <a:pt x="117347" y="5333"/>
                </a:lnTo>
                <a:close/>
              </a:path>
              <a:path w="426085" h="795654">
                <a:moveTo>
                  <a:pt x="307847" y="5333"/>
                </a:moveTo>
                <a:lnTo>
                  <a:pt x="117347" y="5333"/>
                </a:lnTo>
                <a:lnTo>
                  <a:pt x="117347" y="10667"/>
                </a:lnTo>
                <a:lnTo>
                  <a:pt x="307847" y="10667"/>
                </a:lnTo>
                <a:lnTo>
                  <a:pt x="307847" y="5333"/>
                </a:lnTo>
                <a:close/>
              </a:path>
              <a:path w="426085" h="795654">
                <a:moveTo>
                  <a:pt x="318515" y="5333"/>
                </a:moveTo>
                <a:lnTo>
                  <a:pt x="307847" y="5333"/>
                </a:lnTo>
                <a:lnTo>
                  <a:pt x="313181" y="10667"/>
                </a:lnTo>
                <a:lnTo>
                  <a:pt x="318515" y="10667"/>
                </a:lnTo>
                <a:lnTo>
                  <a:pt x="318515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28731" y="4473711"/>
            <a:ext cx="401955" cy="783590"/>
          </a:xfrm>
          <a:custGeom>
            <a:avLst/>
            <a:gdLst/>
            <a:ahLst/>
            <a:cxnLst/>
            <a:rect l="l" t="t" r="r" b="b"/>
            <a:pathLst>
              <a:path w="401955" h="783589">
                <a:moveTo>
                  <a:pt x="401573" y="582923"/>
                </a:moveTo>
                <a:lnTo>
                  <a:pt x="0" y="582923"/>
                </a:lnTo>
                <a:lnTo>
                  <a:pt x="201167" y="783329"/>
                </a:lnTo>
                <a:lnTo>
                  <a:pt x="401573" y="582923"/>
                </a:lnTo>
                <a:close/>
              </a:path>
              <a:path w="401955" h="783589">
                <a:moveTo>
                  <a:pt x="300989" y="0"/>
                </a:moveTo>
                <a:lnTo>
                  <a:pt x="100583" y="0"/>
                </a:lnTo>
                <a:lnTo>
                  <a:pt x="100583" y="582923"/>
                </a:lnTo>
                <a:lnTo>
                  <a:pt x="300989" y="58292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16539" y="4469139"/>
            <a:ext cx="426084" cy="795655"/>
          </a:xfrm>
          <a:custGeom>
            <a:avLst/>
            <a:gdLst/>
            <a:ahLst/>
            <a:cxnLst/>
            <a:rect l="l" t="t" r="r" b="b"/>
            <a:pathLst>
              <a:path w="426085" h="795654">
                <a:moveTo>
                  <a:pt x="107441" y="582161"/>
                </a:moveTo>
                <a:lnTo>
                  <a:pt x="0" y="582161"/>
                </a:lnTo>
                <a:lnTo>
                  <a:pt x="213359" y="795521"/>
                </a:lnTo>
                <a:lnTo>
                  <a:pt x="224749" y="784091"/>
                </a:lnTo>
                <a:lnTo>
                  <a:pt x="209549" y="784091"/>
                </a:lnTo>
                <a:lnTo>
                  <a:pt x="212978" y="780662"/>
                </a:lnTo>
                <a:lnTo>
                  <a:pt x="24383" y="592067"/>
                </a:lnTo>
                <a:lnTo>
                  <a:pt x="12191" y="592067"/>
                </a:lnTo>
                <a:lnTo>
                  <a:pt x="16001" y="583685"/>
                </a:lnTo>
                <a:lnTo>
                  <a:pt x="107441" y="583685"/>
                </a:lnTo>
                <a:lnTo>
                  <a:pt x="107441" y="582161"/>
                </a:lnTo>
                <a:close/>
              </a:path>
              <a:path w="426085" h="795654">
                <a:moveTo>
                  <a:pt x="212978" y="780662"/>
                </a:moveTo>
                <a:lnTo>
                  <a:pt x="209549" y="784091"/>
                </a:lnTo>
                <a:lnTo>
                  <a:pt x="216407" y="784091"/>
                </a:lnTo>
                <a:lnTo>
                  <a:pt x="212978" y="780662"/>
                </a:lnTo>
                <a:close/>
              </a:path>
              <a:path w="426085" h="795654">
                <a:moveTo>
                  <a:pt x="409955" y="583685"/>
                </a:moveTo>
                <a:lnTo>
                  <a:pt x="212978" y="780662"/>
                </a:lnTo>
                <a:lnTo>
                  <a:pt x="216407" y="784091"/>
                </a:lnTo>
                <a:lnTo>
                  <a:pt x="224749" y="784091"/>
                </a:lnTo>
                <a:lnTo>
                  <a:pt x="416087" y="592067"/>
                </a:lnTo>
                <a:lnTo>
                  <a:pt x="413765" y="592067"/>
                </a:lnTo>
                <a:lnTo>
                  <a:pt x="409955" y="583685"/>
                </a:lnTo>
                <a:close/>
              </a:path>
              <a:path w="426085" h="795654">
                <a:moveTo>
                  <a:pt x="16001" y="583685"/>
                </a:moveTo>
                <a:lnTo>
                  <a:pt x="12191" y="592067"/>
                </a:lnTo>
                <a:lnTo>
                  <a:pt x="24383" y="592067"/>
                </a:lnTo>
                <a:lnTo>
                  <a:pt x="16001" y="583685"/>
                </a:lnTo>
                <a:close/>
              </a:path>
              <a:path w="426085" h="795654">
                <a:moveTo>
                  <a:pt x="107441" y="583685"/>
                </a:moveTo>
                <a:lnTo>
                  <a:pt x="16001" y="583685"/>
                </a:lnTo>
                <a:lnTo>
                  <a:pt x="24383" y="592067"/>
                </a:lnTo>
                <a:lnTo>
                  <a:pt x="118109" y="592067"/>
                </a:lnTo>
                <a:lnTo>
                  <a:pt x="118109" y="587495"/>
                </a:lnTo>
                <a:lnTo>
                  <a:pt x="107441" y="587495"/>
                </a:lnTo>
                <a:lnTo>
                  <a:pt x="107441" y="583685"/>
                </a:lnTo>
                <a:close/>
              </a:path>
              <a:path w="426085" h="795654">
                <a:moveTo>
                  <a:pt x="307847" y="4571"/>
                </a:moveTo>
                <a:lnTo>
                  <a:pt x="307847" y="592067"/>
                </a:lnTo>
                <a:lnTo>
                  <a:pt x="401573" y="592067"/>
                </a:lnTo>
                <a:lnTo>
                  <a:pt x="406145" y="587495"/>
                </a:lnTo>
                <a:lnTo>
                  <a:pt x="318515" y="587495"/>
                </a:lnTo>
                <a:lnTo>
                  <a:pt x="313181" y="582161"/>
                </a:lnTo>
                <a:lnTo>
                  <a:pt x="318515" y="582161"/>
                </a:lnTo>
                <a:lnTo>
                  <a:pt x="318515" y="9905"/>
                </a:lnTo>
                <a:lnTo>
                  <a:pt x="313181" y="9905"/>
                </a:lnTo>
                <a:lnTo>
                  <a:pt x="307847" y="4571"/>
                </a:lnTo>
                <a:close/>
              </a:path>
              <a:path w="426085" h="795654">
                <a:moveTo>
                  <a:pt x="424439" y="583685"/>
                </a:moveTo>
                <a:lnTo>
                  <a:pt x="409955" y="583685"/>
                </a:lnTo>
                <a:lnTo>
                  <a:pt x="413765" y="592067"/>
                </a:lnTo>
                <a:lnTo>
                  <a:pt x="416087" y="592067"/>
                </a:lnTo>
                <a:lnTo>
                  <a:pt x="424439" y="583685"/>
                </a:lnTo>
                <a:close/>
              </a:path>
              <a:path w="426085" h="795654">
                <a:moveTo>
                  <a:pt x="318515" y="0"/>
                </a:moveTo>
                <a:lnTo>
                  <a:pt x="107441" y="0"/>
                </a:lnTo>
                <a:lnTo>
                  <a:pt x="107441" y="587495"/>
                </a:lnTo>
                <a:lnTo>
                  <a:pt x="112775" y="582161"/>
                </a:lnTo>
                <a:lnTo>
                  <a:pt x="118109" y="582161"/>
                </a:lnTo>
                <a:lnTo>
                  <a:pt x="118109" y="9905"/>
                </a:lnTo>
                <a:lnTo>
                  <a:pt x="112775" y="9905"/>
                </a:lnTo>
                <a:lnTo>
                  <a:pt x="118109" y="4571"/>
                </a:lnTo>
                <a:lnTo>
                  <a:pt x="318515" y="4571"/>
                </a:lnTo>
                <a:lnTo>
                  <a:pt x="318515" y="0"/>
                </a:lnTo>
                <a:close/>
              </a:path>
              <a:path w="426085" h="795654">
                <a:moveTo>
                  <a:pt x="118109" y="582161"/>
                </a:moveTo>
                <a:lnTo>
                  <a:pt x="112775" y="582161"/>
                </a:lnTo>
                <a:lnTo>
                  <a:pt x="107441" y="587495"/>
                </a:lnTo>
                <a:lnTo>
                  <a:pt x="118109" y="587495"/>
                </a:lnTo>
                <a:lnTo>
                  <a:pt x="118109" y="582161"/>
                </a:lnTo>
                <a:close/>
              </a:path>
              <a:path w="426085" h="795654">
                <a:moveTo>
                  <a:pt x="318515" y="582161"/>
                </a:moveTo>
                <a:lnTo>
                  <a:pt x="313181" y="582161"/>
                </a:lnTo>
                <a:lnTo>
                  <a:pt x="318515" y="587495"/>
                </a:lnTo>
                <a:lnTo>
                  <a:pt x="318515" y="582161"/>
                </a:lnTo>
                <a:close/>
              </a:path>
              <a:path w="426085" h="795654">
                <a:moveTo>
                  <a:pt x="425957" y="582161"/>
                </a:moveTo>
                <a:lnTo>
                  <a:pt x="318515" y="582161"/>
                </a:lnTo>
                <a:lnTo>
                  <a:pt x="318515" y="587495"/>
                </a:lnTo>
                <a:lnTo>
                  <a:pt x="406145" y="587495"/>
                </a:lnTo>
                <a:lnTo>
                  <a:pt x="409955" y="583685"/>
                </a:lnTo>
                <a:lnTo>
                  <a:pt x="424439" y="583685"/>
                </a:lnTo>
                <a:lnTo>
                  <a:pt x="425957" y="582161"/>
                </a:lnTo>
                <a:close/>
              </a:path>
              <a:path w="426085" h="795654">
                <a:moveTo>
                  <a:pt x="118109" y="4571"/>
                </a:moveTo>
                <a:lnTo>
                  <a:pt x="112775" y="9905"/>
                </a:lnTo>
                <a:lnTo>
                  <a:pt x="118109" y="9905"/>
                </a:lnTo>
                <a:lnTo>
                  <a:pt x="118109" y="4571"/>
                </a:lnTo>
                <a:close/>
              </a:path>
              <a:path w="426085" h="795654">
                <a:moveTo>
                  <a:pt x="307847" y="4571"/>
                </a:moveTo>
                <a:lnTo>
                  <a:pt x="118109" y="4571"/>
                </a:lnTo>
                <a:lnTo>
                  <a:pt x="118109" y="9905"/>
                </a:lnTo>
                <a:lnTo>
                  <a:pt x="307847" y="9905"/>
                </a:lnTo>
                <a:lnTo>
                  <a:pt x="307847" y="4571"/>
                </a:lnTo>
                <a:close/>
              </a:path>
              <a:path w="426085" h="795654">
                <a:moveTo>
                  <a:pt x="318515" y="4571"/>
                </a:moveTo>
                <a:lnTo>
                  <a:pt x="307847" y="4571"/>
                </a:lnTo>
                <a:lnTo>
                  <a:pt x="313181" y="9905"/>
                </a:lnTo>
                <a:lnTo>
                  <a:pt x="318515" y="9905"/>
                </a:lnTo>
                <a:lnTo>
                  <a:pt x="318515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26317" y="2663673"/>
            <a:ext cx="2226310" cy="1865630"/>
          </a:xfrm>
          <a:custGeom>
            <a:avLst/>
            <a:gdLst/>
            <a:ahLst/>
            <a:cxnLst/>
            <a:rect l="l" t="t" r="r" b="b"/>
            <a:pathLst>
              <a:path w="2226309" h="1865629">
                <a:moveTo>
                  <a:pt x="1432407" y="1694687"/>
                </a:moveTo>
                <a:lnTo>
                  <a:pt x="852994" y="1694687"/>
                </a:lnTo>
                <a:lnTo>
                  <a:pt x="860150" y="1706879"/>
                </a:lnTo>
                <a:lnTo>
                  <a:pt x="867653" y="1719071"/>
                </a:lnTo>
                <a:lnTo>
                  <a:pt x="875493" y="1728215"/>
                </a:lnTo>
                <a:lnTo>
                  <a:pt x="883659" y="1740407"/>
                </a:lnTo>
                <a:lnTo>
                  <a:pt x="919371" y="1776983"/>
                </a:lnTo>
                <a:lnTo>
                  <a:pt x="949061" y="1801367"/>
                </a:lnTo>
                <a:lnTo>
                  <a:pt x="959455" y="1810511"/>
                </a:lnTo>
                <a:lnTo>
                  <a:pt x="1014679" y="1840991"/>
                </a:lnTo>
                <a:lnTo>
                  <a:pt x="1026301" y="1844039"/>
                </a:lnTo>
                <a:lnTo>
                  <a:pt x="1038090" y="1850135"/>
                </a:lnTo>
                <a:lnTo>
                  <a:pt x="1065693" y="1859279"/>
                </a:lnTo>
                <a:lnTo>
                  <a:pt x="1120931" y="1865375"/>
                </a:lnTo>
                <a:lnTo>
                  <a:pt x="1175520" y="1865375"/>
                </a:lnTo>
                <a:lnTo>
                  <a:pt x="1228631" y="1853183"/>
                </a:lnTo>
                <a:lnTo>
                  <a:pt x="1279434" y="1834895"/>
                </a:lnTo>
                <a:lnTo>
                  <a:pt x="1327102" y="1804415"/>
                </a:lnTo>
                <a:lnTo>
                  <a:pt x="1370805" y="1770887"/>
                </a:lnTo>
                <a:lnTo>
                  <a:pt x="1409713" y="1725167"/>
                </a:lnTo>
                <a:lnTo>
                  <a:pt x="1427111" y="1703831"/>
                </a:lnTo>
                <a:lnTo>
                  <a:pt x="1432407" y="1694687"/>
                </a:lnTo>
                <a:close/>
              </a:path>
              <a:path w="2226309" h="1865629">
                <a:moveTo>
                  <a:pt x="587097" y="167639"/>
                </a:moveTo>
                <a:lnTo>
                  <a:pt x="499356" y="167639"/>
                </a:lnTo>
                <a:lnTo>
                  <a:pt x="471331" y="173735"/>
                </a:lnTo>
                <a:lnTo>
                  <a:pt x="418127" y="192023"/>
                </a:lnTo>
                <a:lnTo>
                  <a:pt x="369233" y="219455"/>
                </a:lnTo>
                <a:lnTo>
                  <a:pt x="325264" y="256031"/>
                </a:lnTo>
                <a:lnTo>
                  <a:pt x="286839" y="298703"/>
                </a:lnTo>
                <a:lnTo>
                  <a:pt x="269899" y="320039"/>
                </a:lnTo>
                <a:lnTo>
                  <a:pt x="240947" y="371855"/>
                </a:lnTo>
                <a:lnTo>
                  <a:pt x="219081" y="429767"/>
                </a:lnTo>
                <a:lnTo>
                  <a:pt x="204919" y="487679"/>
                </a:lnTo>
                <a:lnTo>
                  <a:pt x="199078" y="551687"/>
                </a:lnTo>
                <a:lnTo>
                  <a:pt x="199471" y="582167"/>
                </a:lnTo>
                <a:lnTo>
                  <a:pt x="202176" y="615695"/>
                </a:lnTo>
                <a:lnTo>
                  <a:pt x="192457" y="621791"/>
                </a:lnTo>
                <a:lnTo>
                  <a:pt x="155407" y="630935"/>
                </a:lnTo>
                <a:lnTo>
                  <a:pt x="120687" y="649223"/>
                </a:lnTo>
                <a:lnTo>
                  <a:pt x="88994" y="670559"/>
                </a:lnTo>
                <a:lnTo>
                  <a:pt x="61025" y="701039"/>
                </a:lnTo>
                <a:lnTo>
                  <a:pt x="52649" y="710183"/>
                </a:lnTo>
                <a:lnTo>
                  <a:pt x="30726" y="746759"/>
                </a:lnTo>
                <a:lnTo>
                  <a:pt x="14901" y="783335"/>
                </a:lnTo>
                <a:lnTo>
                  <a:pt x="4799" y="822959"/>
                </a:lnTo>
                <a:lnTo>
                  <a:pt x="248" y="862583"/>
                </a:lnTo>
                <a:lnTo>
                  <a:pt x="0" y="883919"/>
                </a:lnTo>
                <a:lnTo>
                  <a:pt x="1073" y="902207"/>
                </a:lnTo>
                <a:lnTo>
                  <a:pt x="7100" y="941831"/>
                </a:lnTo>
                <a:lnTo>
                  <a:pt x="18155" y="978407"/>
                </a:lnTo>
                <a:lnTo>
                  <a:pt x="34065" y="1014983"/>
                </a:lnTo>
                <a:lnTo>
                  <a:pt x="66651" y="1060703"/>
                </a:lnTo>
                <a:lnTo>
                  <a:pt x="79752" y="1072895"/>
                </a:lnTo>
                <a:lnTo>
                  <a:pt x="93936" y="1088135"/>
                </a:lnTo>
                <a:lnTo>
                  <a:pt x="109181" y="1097279"/>
                </a:lnTo>
                <a:lnTo>
                  <a:pt x="101587" y="1109471"/>
                </a:lnTo>
                <a:lnTo>
                  <a:pt x="94484" y="1118615"/>
                </a:lnTo>
                <a:lnTo>
                  <a:pt x="87880" y="1127759"/>
                </a:lnTo>
                <a:lnTo>
                  <a:pt x="81779" y="1139951"/>
                </a:lnTo>
                <a:lnTo>
                  <a:pt x="76190" y="1152143"/>
                </a:lnTo>
                <a:lnTo>
                  <a:pt x="71118" y="1164335"/>
                </a:lnTo>
                <a:lnTo>
                  <a:pt x="66570" y="1173479"/>
                </a:lnTo>
                <a:lnTo>
                  <a:pt x="53743" y="1225295"/>
                </a:lnTo>
                <a:lnTo>
                  <a:pt x="49806" y="1277111"/>
                </a:lnTo>
                <a:lnTo>
                  <a:pt x="50259" y="1289303"/>
                </a:lnTo>
                <a:lnTo>
                  <a:pt x="58462" y="1341119"/>
                </a:lnTo>
                <a:lnTo>
                  <a:pt x="70923" y="1380743"/>
                </a:lnTo>
                <a:lnTo>
                  <a:pt x="88175" y="1414271"/>
                </a:lnTo>
                <a:lnTo>
                  <a:pt x="98440" y="1432559"/>
                </a:lnTo>
                <a:lnTo>
                  <a:pt x="109712" y="1444751"/>
                </a:lnTo>
                <a:lnTo>
                  <a:pt x="121928" y="1459991"/>
                </a:lnTo>
                <a:lnTo>
                  <a:pt x="135025" y="1472183"/>
                </a:lnTo>
                <a:lnTo>
                  <a:pt x="178965" y="1502663"/>
                </a:lnTo>
                <a:lnTo>
                  <a:pt x="228547" y="1520951"/>
                </a:lnTo>
                <a:lnTo>
                  <a:pt x="246033" y="1527047"/>
                </a:lnTo>
                <a:lnTo>
                  <a:pt x="300474" y="1527047"/>
                </a:lnTo>
                <a:lnTo>
                  <a:pt x="301998" y="1530095"/>
                </a:lnTo>
                <a:lnTo>
                  <a:pt x="302760" y="1533143"/>
                </a:lnTo>
                <a:lnTo>
                  <a:pt x="304284" y="1533143"/>
                </a:lnTo>
                <a:lnTo>
                  <a:pt x="342072" y="1594103"/>
                </a:lnTo>
                <a:lnTo>
                  <a:pt x="386581" y="1645919"/>
                </a:lnTo>
                <a:lnTo>
                  <a:pt x="436714" y="1688591"/>
                </a:lnTo>
                <a:lnTo>
                  <a:pt x="491375" y="1719071"/>
                </a:lnTo>
                <a:lnTo>
                  <a:pt x="549466" y="1743455"/>
                </a:lnTo>
                <a:lnTo>
                  <a:pt x="609892" y="1755647"/>
                </a:lnTo>
                <a:lnTo>
                  <a:pt x="671554" y="1755647"/>
                </a:lnTo>
                <a:lnTo>
                  <a:pt x="733356" y="1746503"/>
                </a:lnTo>
                <a:lnTo>
                  <a:pt x="823923" y="1712975"/>
                </a:lnTo>
                <a:lnTo>
                  <a:pt x="852994" y="1694687"/>
                </a:lnTo>
                <a:lnTo>
                  <a:pt x="1432407" y="1694687"/>
                </a:lnTo>
                <a:lnTo>
                  <a:pt x="1442999" y="1676399"/>
                </a:lnTo>
                <a:lnTo>
                  <a:pt x="1457274" y="1648967"/>
                </a:lnTo>
                <a:lnTo>
                  <a:pt x="1469833" y="1621535"/>
                </a:lnTo>
                <a:lnTo>
                  <a:pt x="1480571" y="1591055"/>
                </a:lnTo>
                <a:lnTo>
                  <a:pt x="1775307" y="1591055"/>
                </a:lnTo>
                <a:lnTo>
                  <a:pt x="1783359" y="1584959"/>
                </a:lnTo>
                <a:lnTo>
                  <a:pt x="1802521" y="1572767"/>
                </a:lnTo>
                <a:lnTo>
                  <a:pt x="1820636" y="1554479"/>
                </a:lnTo>
                <a:lnTo>
                  <a:pt x="1837628" y="1539239"/>
                </a:lnTo>
                <a:lnTo>
                  <a:pt x="1853420" y="1517903"/>
                </a:lnTo>
                <a:lnTo>
                  <a:pt x="1867936" y="1499615"/>
                </a:lnTo>
                <a:lnTo>
                  <a:pt x="1892834" y="1453895"/>
                </a:lnTo>
                <a:lnTo>
                  <a:pt x="1911710" y="1405127"/>
                </a:lnTo>
                <a:lnTo>
                  <a:pt x="1923950" y="1353311"/>
                </a:lnTo>
                <a:lnTo>
                  <a:pt x="1928943" y="1298447"/>
                </a:lnTo>
                <a:lnTo>
                  <a:pt x="1978023" y="1286255"/>
                </a:lnTo>
                <a:lnTo>
                  <a:pt x="1989965" y="1280159"/>
                </a:lnTo>
                <a:lnTo>
                  <a:pt x="2001751" y="1277111"/>
                </a:lnTo>
                <a:lnTo>
                  <a:pt x="2024802" y="1264919"/>
                </a:lnTo>
                <a:lnTo>
                  <a:pt x="2036043" y="1258823"/>
                </a:lnTo>
                <a:lnTo>
                  <a:pt x="2047076" y="1252727"/>
                </a:lnTo>
                <a:lnTo>
                  <a:pt x="2057890" y="1243583"/>
                </a:lnTo>
                <a:lnTo>
                  <a:pt x="2068472" y="1237487"/>
                </a:lnTo>
                <a:lnTo>
                  <a:pt x="2110923" y="1197863"/>
                </a:lnTo>
                <a:lnTo>
                  <a:pt x="2149315" y="1152143"/>
                </a:lnTo>
                <a:lnTo>
                  <a:pt x="2180046" y="1100327"/>
                </a:lnTo>
                <a:lnTo>
                  <a:pt x="2203007" y="1045463"/>
                </a:lnTo>
                <a:lnTo>
                  <a:pt x="2218092" y="984503"/>
                </a:lnTo>
                <a:lnTo>
                  <a:pt x="2225190" y="923543"/>
                </a:lnTo>
                <a:lnTo>
                  <a:pt x="2225711" y="893063"/>
                </a:lnTo>
                <a:lnTo>
                  <a:pt x="2224194" y="862583"/>
                </a:lnTo>
                <a:lnTo>
                  <a:pt x="2214995" y="801623"/>
                </a:lnTo>
                <a:lnTo>
                  <a:pt x="2197485" y="740663"/>
                </a:lnTo>
                <a:lnTo>
                  <a:pt x="2171554" y="685799"/>
                </a:lnTo>
                <a:lnTo>
                  <a:pt x="2155398" y="658367"/>
                </a:lnTo>
                <a:lnTo>
                  <a:pt x="2159281" y="646175"/>
                </a:lnTo>
                <a:lnTo>
                  <a:pt x="2170859" y="594359"/>
                </a:lnTo>
                <a:lnTo>
                  <a:pt x="2175410" y="545591"/>
                </a:lnTo>
                <a:lnTo>
                  <a:pt x="2175048" y="521207"/>
                </a:lnTo>
                <a:lnTo>
                  <a:pt x="2169290" y="472439"/>
                </a:lnTo>
                <a:lnTo>
                  <a:pt x="2157139" y="426719"/>
                </a:lnTo>
                <a:lnTo>
                  <a:pt x="2138977" y="380999"/>
                </a:lnTo>
                <a:lnTo>
                  <a:pt x="2115189" y="341375"/>
                </a:lnTo>
                <a:lnTo>
                  <a:pt x="2086159" y="304799"/>
                </a:lnTo>
                <a:lnTo>
                  <a:pt x="2052268" y="271271"/>
                </a:lnTo>
                <a:lnTo>
                  <a:pt x="2013902" y="246887"/>
                </a:lnTo>
                <a:lnTo>
                  <a:pt x="1971442" y="225551"/>
                </a:lnTo>
                <a:lnTo>
                  <a:pt x="1969429" y="216407"/>
                </a:lnTo>
                <a:lnTo>
                  <a:pt x="716609" y="216407"/>
                </a:lnTo>
                <a:lnTo>
                  <a:pt x="705545" y="207263"/>
                </a:lnTo>
                <a:lnTo>
                  <a:pt x="682910" y="195071"/>
                </a:lnTo>
                <a:lnTo>
                  <a:pt x="671360" y="192023"/>
                </a:lnTo>
                <a:lnTo>
                  <a:pt x="659667" y="185927"/>
                </a:lnTo>
                <a:lnTo>
                  <a:pt x="647842" y="182879"/>
                </a:lnTo>
                <a:lnTo>
                  <a:pt x="635896" y="176783"/>
                </a:lnTo>
                <a:lnTo>
                  <a:pt x="611679" y="170687"/>
                </a:lnTo>
                <a:lnTo>
                  <a:pt x="599429" y="170687"/>
                </a:lnTo>
                <a:lnTo>
                  <a:pt x="587097" y="167639"/>
                </a:lnTo>
                <a:close/>
              </a:path>
              <a:path w="2226309" h="1865629">
                <a:moveTo>
                  <a:pt x="1775307" y="1591055"/>
                </a:moveTo>
                <a:lnTo>
                  <a:pt x="1480571" y="1591055"/>
                </a:lnTo>
                <a:lnTo>
                  <a:pt x="1491757" y="1597151"/>
                </a:lnTo>
                <a:lnTo>
                  <a:pt x="1503182" y="1603247"/>
                </a:lnTo>
                <a:lnTo>
                  <a:pt x="1526672" y="1615439"/>
                </a:lnTo>
                <a:lnTo>
                  <a:pt x="1538699" y="1618487"/>
                </a:lnTo>
                <a:lnTo>
                  <a:pt x="1550889" y="1624583"/>
                </a:lnTo>
                <a:lnTo>
                  <a:pt x="1588238" y="1633727"/>
                </a:lnTo>
                <a:lnTo>
                  <a:pt x="1613595" y="1633727"/>
                </a:lnTo>
                <a:lnTo>
                  <a:pt x="1626354" y="1636775"/>
                </a:lnTo>
                <a:lnTo>
                  <a:pt x="1697779" y="1627631"/>
                </a:lnTo>
                <a:lnTo>
                  <a:pt x="1720361" y="1618487"/>
                </a:lnTo>
                <a:lnTo>
                  <a:pt x="1742203" y="1609343"/>
                </a:lnTo>
                <a:lnTo>
                  <a:pt x="1763228" y="1600199"/>
                </a:lnTo>
                <a:lnTo>
                  <a:pt x="1775307" y="1591055"/>
                </a:lnTo>
                <a:close/>
              </a:path>
              <a:path w="2226309" h="1865629">
                <a:moveTo>
                  <a:pt x="967386" y="51815"/>
                </a:moveTo>
                <a:lnTo>
                  <a:pt x="946126" y="51815"/>
                </a:lnTo>
                <a:lnTo>
                  <a:pt x="925015" y="54863"/>
                </a:lnTo>
                <a:lnTo>
                  <a:pt x="863490" y="73151"/>
                </a:lnTo>
                <a:lnTo>
                  <a:pt x="824896" y="94487"/>
                </a:lnTo>
                <a:lnTo>
                  <a:pt x="789094" y="121919"/>
                </a:lnTo>
                <a:lnTo>
                  <a:pt x="756816" y="155447"/>
                </a:lnTo>
                <a:lnTo>
                  <a:pt x="728795" y="195071"/>
                </a:lnTo>
                <a:lnTo>
                  <a:pt x="716609" y="216407"/>
                </a:lnTo>
                <a:lnTo>
                  <a:pt x="1969429" y="216407"/>
                </a:lnTo>
                <a:lnTo>
                  <a:pt x="1968757" y="213359"/>
                </a:lnTo>
                <a:lnTo>
                  <a:pt x="1965540" y="201167"/>
                </a:lnTo>
                <a:lnTo>
                  <a:pt x="1961797" y="185927"/>
                </a:lnTo>
                <a:lnTo>
                  <a:pt x="1957539" y="173735"/>
                </a:lnTo>
                <a:lnTo>
                  <a:pt x="1952774" y="161543"/>
                </a:lnTo>
                <a:lnTo>
                  <a:pt x="1947511" y="152399"/>
                </a:lnTo>
                <a:lnTo>
                  <a:pt x="1941757" y="140207"/>
                </a:lnTo>
                <a:lnTo>
                  <a:pt x="1940198" y="137159"/>
                </a:lnTo>
                <a:lnTo>
                  <a:pt x="1152028" y="137159"/>
                </a:lnTo>
                <a:lnTo>
                  <a:pt x="1142979" y="128015"/>
                </a:lnTo>
                <a:lnTo>
                  <a:pt x="1133612" y="118871"/>
                </a:lnTo>
                <a:lnTo>
                  <a:pt x="1123925" y="112775"/>
                </a:lnTo>
                <a:lnTo>
                  <a:pt x="1113920" y="103631"/>
                </a:lnTo>
                <a:lnTo>
                  <a:pt x="1103596" y="97535"/>
                </a:lnTo>
                <a:lnTo>
                  <a:pt x="1092954" y="88391"/>
                </a:lnTo>
                <a:lnTo>
                  <a:pt x="1052088" y="70103"/>
                </a:lnTo>
                <a:lnTo>
                  <a:pt x="1031147" y="60959"/>
                </a:lnTo>
                <a:lnTo>
                  <a:pt x="967386" y="51815"/>
                </a:lnTo>
                <a:close/>
              </a:path>
              <a:path w="2226309" h="1865629">
                <a:moveTo>
                  <a:pt x="562231" y="164591"/>
                </a:moveTo>
                <a:lnTo>
                  <a:pt x="524577" y="164591"/>
                </a:lnTo>
                <a:lnTo>
                  <a:pt x="511972" y="167639"/>
                </a:lnTo>
                <a:lnTo>
                  <a:pt x="574694" y="167639"/>
                </a:lnTo>
                <a:lnTo>
                  <a:pt x="562231" y="164591"/>
                </a:lnTo>
                <a:close/>
              </a:path>
              <a:path w="2226309" h="1865629">
                <a:moveTo>
                  <a:pt x="1372055" y="0"/>
                </a:moveTo>
                <a:lnTo>
                  <a:pt x="1354592" y="0"/>
                </a:lnTo>
                <a:lnTo>
                  <a:pt x="1337208" y="3047"/>
                </a:lnTo>
                <a:lnTo>
                  <a:pt x="1319976" y="3047"/>
                </a:lnTo>
                <a:lnTo>
                  <a:pt x="1302971" y="9143"/>
                </a:lnTo>
                <a:lnTo>
                  <a:pt x="1286266" y="12191"/>
                </a:lnTo>
                <a:lnTo>
                  <a:pt x="1269936" y="21335"/>
                </a:lnTo>
                <a:lnTo>
                  <a:pt x="1223932" y="48767"/>
                </a:lnTo>
                <a:lnTo>
                  <a:pt x="1183963" y="88391"/>
                </a:lnTo>
                <a:lnTo>
                  <a:pt x="1152028" y="137159"/>
                </a:lnTo>
                <a:lnTo>
                  <a:pt x="1940198" y="137159"/>
                </a:lnTo>
                <a:lnTo>
                  <a:pt x="1935522" y="128015"/>
                </a:lnTo>
                <a:lnTo>
                  <a:pt x="1928814" y="118871"/>
                </a:lnTo>
                <a:lnTo>
                  <a:pt x="1921642" y="106679"/>
                </a:lnTo>
                <a:lnTo>
                  <a:pt x="1914014" y="97535"/>
                </a:lnTo>
                <a:lnTo>
                  <a:pt x="1532821" y="97535"/>
                </a:lnTo>
                <a:lnTo>
                  <a:pt x="1525057" y="85343"/>
                </a:lnTo>
                <a:lnTo>
                  <a:pt x="1489294" y="48767"/>
                </a:lnTo>
                <a:lnTo>
                  <a:pt x="1479252" y="42671"/>
                </a:lnTo>
                <a:lnTo>
                  <a:pt x="1468800" y="33527"/>
                </a:lnTo>
                <a:lnTo>
                  <a:pt x="1457952" y="27431"/>
                </a:lnTo>
                <a:lnTo>
                  <a:pt x="1441208" y="18287"/>
                </a:lnTo>
                <a:lnTo>
                  <a:pt x="1406919" y="6095"/>
                </a:lnTo>
                <a:lnTo>
                  <a:pt x="1372055" y="0"/>
                </a:lnTo>
                <a:close/>
              </a:path>
              <a:path w="2226309" h="1865629">
                <a:moveTo>
                  <a:pt x="1744580" y="0"/>
                </a:moveTo>
                <a:lnTo>
                  <a:pt x="1706007" y="0"/>
                </a:lnTo>
                <a:lnTo>
                  <a:pt x="1686816" y="3047"/>
                </a:lnTo>
                <a:lnTo>
                  <a:pt x="1667806" y="9143"/>
                </a:lnTo>
                <a:lnTo>
                  <a:pt x="1649065" y="12191"/>
                </a:lnTo>
                <a:lnTo>
                  <a:pt x="1612743" y="30479"/>
                </a:lnTo>
                <a:lnTo>
                  <a:pt x="1578557" y="51815"/>
                </a:lnTo>
                <a:lnTo>
                  <a:pt x="1547210" y="79247"/>
                </a:lnTo>
                <a:lnTo>
                  <a:pt x="1532821" y="97535"/>
                </a:lnTo>
                <a:lnTo>
                  <a:pt x="1914014" y="97535"/>
                </a:lnTo>
                <a:lnTo>
                  <a:pt x="1872329" y="54863"/>
                </a:lnTo>
                <a:lnTo>
                  <a:pt x="1838009" y="30479"/>
                </a:lnTo>
                <a:lnTo>
                  <a:pt x="1763785" y="3047"/>
                </a:lnTo>
                <a:lnTo>
                  <a:pt x="1744580" y="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294519" y="3425029"/>
            <a:ext cx="93091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Internet</a:t>
            </a:r>
            <a:endParaRPr sz="19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81456" y="3166881"/>
            <a:ext cx="1461770" cy="898525"/>
          </a:xfrm>
          <a:custGeom>
            <a:avLst/>
            <a:gdLst/>
            <a:ahLst/>
            <a:cxnLst/>
            <a:rect l="l" t="t" r="r" b="b"/>
            <a:pathLst>
              <a:path w="1461770" h="898525">
                <a:moveTo>
                  <a:pt x="1012697" y="0"/>
                </a:moveTo>
                <a:lnTo>
                  <a:pt x="1012697" y="224027"/>
                </a:lnTo>
                <a:lnTo>
                  <a:pt x="0" y="224027"/>
                </a:lnTo>
                <a:lnTo>
                  <a:pt x="0" y="673607"/>
                </a:lnTo>
                <a:lnTo>
                  <a:pt x="1012697" y="673607"/>
                </a:lnTo>
                <a:lnTo>
                  <a:pt x="1012697" y="898397"/>
                </a:lnTo>
                <a:lnTo>
                  <a:pt x="1461515" y="448817"/>
                </a:lnTo>
                <a:lnTo>
                  <a:pt x="101269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76121" y="3153927"/>
            <a:ext cx="1474470" cy="923925"/>
          </a:xfrm>
          <a:custGeom>
            <a:avLst/>
            <a:gdLst/>
            <a:ahLst/>
            <a:cxnLst/>
            <a:rect l="l" t="t" r="r" b="b"/>
            <a:pathLst>
              <a:path w="1474470" h="923925">
                <a:moveTo>
                  <a:pt x="1012697" y="686561"/>
                </a:moveTo>
                <a:lnTo>
                  <a:pt x="1012697" y="923543"/>
                </a:lnTo>
                <a:lnTo>
                  <a:pt x="1024889" y="911351"/>
                </a:lnTo>
                <a:lnTo>
                  <a:pt x="1023365" y="911351"/>
                </a:lnTo>
                <a:lnTo>
                  <a:pt x="1014221" y="907541"/>
                </a:lnTo>
                <a:lnTo>
                  <a:pt x="1023365" y="898397"/>
                </a:lnTo>
                <a:lnTo>
                  <a:pt x="1023365" y="691895"/>
                </a:lnTo>
                <a:lnTo>
                  <a:pt x="1018031" y="691895"/>
                </a:lnTo>
                <a:lnTo>
                  <a:pt x="1012697" y="686561"/>
                </a:lnTo>
                <a:close/>
              </a:path>
              <a:path w="1474470" h="923925">
                <a:moveTo>
                  <a:pt x="1023365" y="898397"/>
                </a:moveTo>
                <a:lnTo>
                  <a:pt x="1014221" y="907541"/>
                </a:lnTo>
                <a:lnTo>
                  <a:pt x="1023365" y="911351"/>
                </a:lnTo>
                <a:lnTo>
                  <a:pt x="1023365" y="898397"/>
                </a:lnTo>
                <a:close/>
              </a:path>
              <a:path w="1474470" h="923925">
                <a:moveTo>
                  <a:pt x="1459991" y="461771"/>
                </a:moveTo>
                <a:lnTo>
                  <a:pt x="1023365" y="898397"/>
                </a:lnTo>
                <a:lnTo>
                  <a:pt x="1023365" y="911351"/>
                </a:lnTo>
                <a:lnTo>
                  <a:pt x="1024889" y="911351"/>
                </a:lnTo>
                <a:lnTo>
                  <a:pt x="1470659" y="465581"/>
                </a:lnTo>
                <a:lnTo>
                  <a:pt x="1463801" y="465581"/>
                </a:lnTo>
                <a:lnTo>
                  <a:pt x="1459991" y="461771"/>
                </a:lnTo>
                <a:close/>
              </a:path>
              <a:path w="1474470" h="923925">
                <a:moveTo>
                  <a:pt x="1012697" y="232409"/>
                </a:moveTo>
                <a:lnTo>
                  <a:pt x="0" y="232409"/>
                </a:lnTo>
                <a:lnTo>
                  <a:pt x="0" y="691895"/>
                </a:lnTo>
                <a:lnTo>
                  <a:pt x="1012697" y="691895"/>
                </a:lnTo>
                <a:lnTo>
                  <a:pt x="1012697" y="686561"/>
                </a:lnTo>
                <a:lnTo>
                  <a:pt x="10667" y="686561"/>
                </a:lnTo>
                <a:lnTo>
                  <a:pt x="5333" y="681227"/>
                </a:lnTo>
                <a:lnTo>
                  <a:pt x="10667" y="681227"/>
                </a:lnTo>
                <a:lnTo>
                  <a:pt x="10667" y="242315"/>
                </a:lnTo>
                <a:lnTo>
                  <a:pt x="5333" y="242315"/>
                </a:lnTo>
                <a:lnTo>
                  <a:pt x="10667" y="236981"/>
                </a:lnTo>
                <a:lnTo>
                  <a:pt x="1012697" y="236981"/>
                </a:lnTo>
                <a:lnTo>
                  <a:pt x="1012697" y="232409"/>
                </a:lnTo>
                <a:close/>
              </a:path>
              <a:path w="1474470" h="923925">
                <a:moveTo>
                  <a:pt x="1023365" y="681227"/>
                </a:moveTo>
                <a:lnTo>
                  <a:pt x="10667" y="681227"/>
                </a:lnTo>
                <a:lnTo>
                  <a:pt x="10667" y="686561"/>
                </a:lnTo>
                <a:lnTo>
                  <a:pt x="1012697" y="686561"/>
                </a:lnTo>
                <a:lnTo>
                  <a:pt x="1018031" y="691895"/>
                </a:lnTo>
                <a:lnTo>
                  <a:pt x="1023365" y="691895"/>
                </a:lnTo>
                <a:lnTo>
                  <a:pt x="1023365" y="681227"/>
                </a:lnTo>
                <a:close/>
              </a:path>
              <a:path w="1474470" h="923925">
                <a:moveTo>
                  <a:pt x="10667" y="681227"/>
                </a:moveTo>
                <a:lnTo>
                  <a:pt x="5333" y="681227"/>
                </a:lnTo>
                <a:lnTo>
                  <a:pt x="10667" y="686561"/>
                </a:lnTo>
                <a:lnTo>
                  <a:pt x="10667" y="681227"/>
                </a:lnTo>
                <a:close/>
              </a:path>
              <a:path w="1474470" h="923925">
                <a:moveTo>
                  <a:pt x="1463801" y="457961"/>
                </a:moveTo>
                <a:lnTo>
                  <a:pt x="1459991" y="461771"/>
                </a:lnTo>
                <a:lnTo>
                  <a:pt x="1463801" y="465581"/>
                </a:lnTo>
                <a:lnTo>
                  <a:pt x="1463801" y="457961"/>
                </a:lnTo>
                <a:close/>
              </a:path>
              <a:path w="1474470" h="923925">
                <a:moveTo>
                  <a:pt x="1470659" y="457961"/>
                </a:moveTo>
                <a:lnTo>
                  <a:pt x="1463801" y="457961"/>
                </a:lnTo>
                <a:lnTo>
                  <a:pt x="1463801" y="465581"/>
                </a:lnTo>
                <a:lnTo>
                  <a:pt x="1470659" y="465581"/>
                </a:lnTo>
                <a:lnTo>
                  <a:pt x="1474469" y="461771"/>
                </a:lnTo>
                <a:lnTo>
                  <a:pt x="1470659" y="457961"/>
                </a:lnTo>
                <a:close/>
              </a:path>
              <a:path w="1474470" h="923925">
                <a:moveTo>
                  <a:pt x="1025651" y="12953"/>
                </a:moveTo>
                <a:lnTo>
                  <a:pt x="1023365" y="12953"/>
                </a:lnTo>
                <a:lnTo>
                  <a:pt x="1023365" y="25145"/>
                </a:lnTo>
                <a:lnTo>
                  <a:pt x="1459991" y="461771"/>
                </a:lnTo>
                <a:lnTo>
                  <a:pt x="1463801" y="457961"/>
                </a:lnTo>
                <a:lnTo>
                  <a:pt x="1470659" y="457961"/>
                </a:lnTo>
                <a:lnTo>
                  <a:pt x="1025651" y="12953"/>
                </a:lnTo>
                <a:close/>
              </a:path>
              <a:path w="1474470" h="923925">
                <a:moveTo>
                  <a:pt x="10667" y="236981"/>
                </a:moveTo>
                <a:lnTo>
                  <a:pt x="5333" y="242315"/>
                </a:lnTo>
                <a:lnTo>
                  <a:pt x="10667" y="242315"/>
                </a:lnTo>
                <a:lnTo>
                  <a:pt x="10667" y="236981"/>
                </a:lnTo>
                <a:close/>
              </a:path>
              <a:path w="1474470" h="923925">
                <a:moveTo>
                  <a:pt x="1023365" y="232409"/>
                </a:moveTo>
                <a:lnTo>
                  <a:pt x="1018031" y="232409"/>
                </a:lnTo>
                <a:lnTo>
                  <a:pt x="1012697" y="236981"/>
                </a:lnTo>
                <a:lnTo>
                  <a:pt x="10667" y="236981"/>
                </a:lnTo>
                <a:lnTo>
                  <a:pt x="10667" y="242315"/>
                </a:lnTo>
                <a:lnTo>
                  <a:pt x="1023365" y="242315"/>
                </a:lnTo>
                <a:lnTo>
                  <a:pt x="1023365" y="232409"/>
                </a:lnTo>
                <a:close/>
              </a:path>
              <a:path w="1474470" h="923925">
                <a:moveTo>
                  <a:pt x="1012697" y="0"/>
                </a:moveTo>
                <a:lnTo>
                  <a:pt x="1012697" y="236981"/>
                </a:lnTo>
                <a:lnTo>
                  <a:pt x="1018031" y="232409"/>
                </a:lnTo>
                <a:lnTo>
                  <a:pt x="1023365" y="232409"/>
                </a:lnTo>
                <a:lnTo>
                  <a:pt x="1023365" y="25145"/>
                </a:lnTo>
                <a:lnTo>
                  <a:pt x="1014221" y="16001"/>
                </a:lnTo>
                <a:lnTo>
                  <a:pt x="1023365" y="12953"/>
                </a:lnTo>
                <a:lnTo>
                  <a:pt x="1025651" y="12953"/>
                </a:lnTo>
                <a:lnTo>
                  <a:pt x="1012697" y="0"/>
                </a:lnTo>
                <a:close/>
              </a:path>
              <a:path w="1474470" h="923925">
                <a:moveTo>
                  <a:pt x="1023365" y="12953"/>
                </a:moveTo>
                <a:lnTo>
                  <a:pt x="1014221" y="16001"/>
                </a:lnTo>
                <a:lnTo>
                  <a:pt x="1023365" y="25145"/>
                </a:lnTo>
                <a:lnTo>
                  <a:pt x="1023365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03953" y="3140211"/>
            <a:ext cx="1306830" cy="898525"/>
          </a:xfrm>
          <a:custGeom>
            <a:avLst/>
            <a:gdLst/>
            <a:ahLst/>
            <a:cxnLst/>
            <a:rect l="l" t="t" r="r" b="b"/>
            <a:pathLst>
              <a:path w="1306829" h="898525">
                <a:moveTo>
                  <a:pt x="857249" y="0"/>
                </a:moveTo>
                <a:lnTo>
                  <a:pt x="857249" y="224789"/>
                </a:lnTo>
                <a:lnTo>
                  <a:pt x="0" y="224789"/>
                </a:lnTo>
                <a:lnTo>
                  <a:pt x="0" y="673607"/>
                </a:lnTo>
                <a:lnTo>
                  <a:pt x="857249" y="673607"/>
                </a:lnTo>
                <a:lnTo>
                  <a:pt x="857249" y="898397"/>
                </a:lnTo>
                <a:lnTo>
                  <a:pt x="1306829" y="449579"/>
                </a:lnTo>
                <a:lnTo>
                  <a:pt x="85724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99381" y="3128019"/>
            <a:ext cx="1318260" cy="923290"/>
          </a:xfrm>
          <a:custGeom>
            <a:avLst/>
            <a:gdLst/>
            <a:ahLst/>
            <a:cxnLst/>
            <a:rect l="l" t="t" r="r" b="b"/>
            <a:pathLst>
              <a:path w="1318259" h="923289">
                <a:moveTo>
                  <a:pt x="857249" y="685799"/>
                </a:moveTo>
                <a:lnTo>
                  <a:pt x="857249" y="922781"/>
                </a:lnTo>
                <a:lnTo>
                  <a:pt x="869441" y="910589"/>
                </a:lnTo>
                <a:lnTo>
                  <a:pt x="867155" y="910589"/>
                </a:lnTo>
                <a:lnTo>
                  <a:pt x="858011" y="906779"/>
                </a:lnTo>
                <a:lnTo>
                  <a:pt x="867155" y="897651"/>
                </a:lnTo>
                <a:lnTo>
                  <a:pt x="867155" y="691133"/>
                </a:lnTo>
                <a:lnTo>
                  <a:pt x="861821" y="691133"/>
                </a:lnTo>
                <a:lnTo>
                  <a:pt x="857249" y="685799"/>
                </a:lnTo>
                <a:close/>
              </a:path>
              <a:path w="1318259" h="923289">
                <a:moveTo>
                  <a:pt x="867155" y="897651"/>
                </a:moveTo>
                <a:lnTo>
                  <a:pt x="858011" y="906779"/>
                </a:lnTo>
                <a:lnTo>
                  <a:pt x="867155" y="910589"/>
                </a:lnTo>
                <a:lnTo>
                  <a:pt x="867155" y="897651"/>
                </a:lnTo>
                <a:close/>
              </a:path>
              <a:path w="1318259" h="923289">
                <a:moveTo>
                  <a:pt x="1304157" y="461390"/>
                </a:moveTo>
                <a:lnTo>
                  <a:pt x="867155" y="897651"/>
                </a:lnTo>
                <a:lnTo>
                  <a:pt x="867155" y="910589"/>
                </a:lnTo>
                <a:lnTo>
                  <a:pt x="869441" y="910589"/>
                </a:lnTo>
                <a:lnTo>
                  <a:pt x="1315211" y="464819"/>
                </a:lnTo>
                <a:lnTo>
                  <a:pt x="1307591" y="464819"/>
                </a:lnTo>
                <a:lnTo>
                  <a:pt x="1304157" y="461390"/>
                </a:lnTo>
                <a:close/>
              </a:path>
              <a:path w="1318259" h="923289">
                <a:moveTo>
                  <a:pt x="857249" y="231647"/>
                </a:moveTo>
                <a:lnTo>
                  <a:pt x="0" y="231647"/>
                </a:lnTo>
                <a:lnTo>
                  <a:pt x="0" y="691133"/>
                </a:lnTo>
                <a:lnTo>
                  <a:pt x="857249" y="691133"/>
                </a:lnTo>
                <a:lnTo>
                  <a:pt x="857249" y="685799"/>
                </a:lnTo>
                <a:lnTo>
                  <a:pt x="9905" y="685799"/>
                </a:lnTo>
                <a:lnTo>
                  <a:pt x="4571" y="681227"/>
                </a:lnTo>
                <a:lnTo>
                  <a:pt x="9905" y="681227"/>
                </a:lnTo>
                <a:lnTo>
                  <a:pt x="9905" y="241553"/>
                </a:lnTo>
                <a:lnTo>
                  <a:pt x="4571" y="241553"/>
                </a:lnTo>
                <a:lnTo>
                  <a:pt x="9905" y="236981"/>
                </a:lnTo>
                <a:lnTo>
                  <a:pt x="857249" y="236981"/>
                </a:lnTo>
                <a:lnTo>
                  <a:pt x="857249" y="231647"/>
                </a:lnTo>
                <a:close/>
              </a:path>
              <a:path w="1318259" h="923289">
                <a:moveTo>
                  <a:pt x="867155" y="681227"/>
                </a:moveTo>
                <a:lnTo>
                  <a:pt x="9905" y="681227"/>
                </a:lnTo>
                <a:lnTo>
                  <a:pt x="9905" y="685799"/>
                </a:lnTo>
                <a:lnTo>
                  <a:pt x="857249" y="685799"/>
                </a:lnTo>
                <a:lnTo>
                  <a:pt x="861821" y="691133"/>
                </a:lnTo>
                <a:lnTo>
                  <a:pt x="867155" y="691133"/>
                </a:lnTo>
                <a:lnTo>
                  <a:pt x="867155" y="681227"/>
                </a:lnTo>
                <a:close/>
              </a:path>
              <a:path w="1318259" h="923289">
                <a:moveTo>
                  <a:pt x="9905" y="681227"/>
                </a:moveTo>
                <a:lnTo>
                  <a:pt x="4571" y="681227"/>
                </a:lnTo>
                <a:lnTo>
                  <a:pt x="9905" y="685799"/>
                </a:lnTo>
                <a:lnTo>
                  <a:pt x="9905" y="681227"/>
                </a:lnTo>
                <a:close/>
              </a:path>
              <a:path w="1318259" h="923289">
                <a:moveTo>
                  <a:pt x="1307591" y="457961"/>
                </a:moveTo>
                <a:lnTo>
                  <a:pt x="1304157" y="461390"/>
                </a:lnTo>
                <a:lnTo>
                  <a:pt x="1307591" y="464819"/>
                </a:lnTo>
                <a:lnTo>
                  <a:pt x="1307591" y="457961"/>
                </a:lnTo>
                <a:close/>
              </a:path>
              <a:path w="1318259" h="923289">
                <a:moveTo>
                  <a:pt x="1314456" y="457961"/>
                </a:moveTo>
                <a:lnTo>
                  <a:pt x="1307591" y="457961"/>
                </a:lnTo>
                <a:lnTo>
                  <a:pt x="1307591" y="464819"/>
                </a:lnTo>
                <a:lnTo>
                  <a:pt x="1315211" y="464819"/>
                </a:lnTo>
                <a:lnTo>
                  <a:pt x="1318259" y="461771"/>
                </a:lnTo>
                <a:lnTo>
                  <a:pt x="1314456" y="457961"/>
                </a:lnTo>
                <a:close/>
              </a:path>
              <a:path w="1318259" h="923289">
                <a:moveTo>
                  <a:pt x="869421" y="12191"/>
                </a:moveTo>
                <a:lnTo>
                  <a:pt x="867155" y="12191"/>
                </a:lnTo>
                <a:lnTo>
                  <a:pt x="867155" y="25130"/>
                </a:lnTo>
                <a:lnTo>
                  <a:pt x="1304157" y="461390"/>
                </a:lnTo>
                <a:lnTo>
                  <a:pt x="1307591" y="457961"/>
                </a:lnTo>
                <a:lnTo>
                  <a:pt x="1314456" y="457961"/>
                </a:lnTo>
                <a:lnTo>
                  <a:pt x="869421" y="12191"/>
                </a:lnTo>
                <a:close/>
              </a:path>
              <a:path w="1318259" h="923289">
                <a:moveTo>
                  <a:pt x="9905" y="236981"/>
                </a:moveTo>
                <a:lnTo>
                  <a:pt x="4571" y="241553"/>
                </a:lnTo>
                <a:lnTo>
                  <a:pt x="9905" y="241553"/>
                </a:lnTo>
                <a:lnTo>
                  <a:pt x="9905" y="236981"/>
                </a:lnTo>
                <a:close/>
              </a:path>
              <a:path w="1318259" h="923289">
                <a:moveTo>
                  <a:pt x="867155" y="231647"/>
                </a:moveTo>
                <a:lnTo>
                  <a:pt x="861821" y="231647"/>
                </a:lnTo>
                <a:lnTo>
                  <a:pt x="857249" y="236981"/>
                </a:lnTo>
                <a:lnTo>
                  <a:pt x="9905" y="236981"/>
                </a:lnTo>
                <a:lnTo>
                  <a:pt x="9905" y="241553"/>
                </a:lnTo>
                <a:lnTo>
                  <a:pt x="867155" y="241553"/>
                </a:lnTo>
                <a:lnTo>
                  <a:pt x="867155" y="231647"/>
                </a:lnTo>
                <a:close/>
              </a:path>
              <a:path w="1318259" h="923289">
                <a:moveTo>
                  <a:pt x="857249" y="0"/>
                </a:moveTo>
                <a:lnTo>
                  <a:pt x="857249" y="236981"/>
                </a:lnTo>
                <a:lnTo>
                  <a:pt x="861821" y="231647"/>
                </a:lnTo>
                <a:lnTo>
                  <a:pt x="867155" y="231647"/>
                </a:lnTo>
                <a:lnTo>
                  <a:pt x="867155" y="25130"/>
                </a:lnTo>
                <a:lnTo>
                  <a:pt x="858011" y="16001"/>
                </a:lnTo>
                <a:lnTo>
                  <a:pt x="867155" y="12191"/>
                </a:lnTo>
                <a:lnTo>
                  <a:pt x="869421" y="12191"/>
                </a:lnTo>
                <a:lnTo>
                  <a:pt x="857249" y="0"/>
                </a:lnTo>
                <a:close/>
              </a:path>
              <a:path w="1318259" h="923289">
                <a:moveTo>
                  <a:pt x="867155" y="12191"/>
                </a:moveTo>
                <a:lnTo>
                  <a:pt x="858011" y="16001"/>
                </a:lnTo>
                <a:lnTo>
                  <a:pt x="867155" y="25130"/>
                </a:lnTo>
                <a:lnTo>
                  <a:pt x="867155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3828" y="597912"/>
            <a:ext cx="555815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Voorbeeld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Htt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/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cities.json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552" y="1790146"/>
            <a:ext cx="6566534" cy="157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Arial"/>
                <a:cs typeface="Arial"/>
              </a:rPr>
              <a:t>Maa</a:t>
            </a:r>
            <a:r>
              <a:rPr sz="2600" spc="-15" dirty="0">
                <a:latin typeface="Arial"/>
                <a:cs typeface="Arial"/>
              </a:rPr>
              <a:t>k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ee</a:t>
            </a:r>
            <a:r>
              <a:rPr sz="2600" spc="-15" dirty="0">
                <a:latin typeface="Arial"/>
                <a:cs typeface="Arial"/>
              </a:rPr>
              <a:t>n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data-bestand</a:t>
            </a:r>
            <a:r>
              <a:rPr sz="2600" spc="-10" dirty="0">
                <a:latin typeface="Arial"/>
                <a:cs typeface="Arial"/>
              </a:rPr>
              <a:t>;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hier</a:t>
            </a:r>
            <a:r>
              <a:rPr sz="2600" spc="-10" dirty="0">
                <a:latin typeface="Arial"/>
                <a:cs typeface="Arial"/>
              </a:rPr>
              <a:t>: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cities.json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26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150" dirty="0">
                <a:latin typeface="Consolas"/>
                <a:cs typeface="Consolas"/>
              </a:rPr>
              <a:t>[</a:t>
            </a:r>
            <a:endParaRPr sz="2150">
              <a:latin typeface="Consolas"/>
              <a:cs typeface="Consolas"/>
            </a:endParaRPr>
          </a:p>
          <a:p>
            <a:pPr marL="391795">
              <a:lnSpc>
                <a:spcPct val="100000"/>
              </a:lnSpc>
              <a:spcBef>
                <a:spcPts val="1300"/>
              </a:spcBef>
            </a:pPr>
            <a:r>
              <a:rPr sz="2150" dirty="0">
                <a:latin typeface="Consolas"/>
                <a:cs typeface="Consolas"/>
              </a:rPr>
              <a:t>{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1867" y="3563061"/>
            <a:ext cx="1533525" cy="1286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"id"</a:t>
            </a:r>
            <a:endParaRPr sz="2150">
              <a:latin typeface="Consolas"/>
              <a:cs typeface="Consolas"/>
            </a:endParaRPr>
          </a:p>
          <a:p>
            <a:pPr marL="12700" marR="5080">
              <a:lnSpc>
                <a:spcPts val="3890"/>
              </a:lnSpc>
              <a:spcBef>
                <a:spcPts val="340"/>
              </a:spcBef>
            </a:pP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"name"</a:t>
            </a:r>
            <a:r>
              <a:rPr sz="2150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"province"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30094" y="3563061"/>
            <a:ext cx="2136140" cy="1286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4325" algn="l"/>
              </a:tabLst>
            </a:pPr>
            <a:r>
              <a:rPr sz="2150" dirty="0">
                <a:latin typeface="Consolas"/>
                <a:cs typeface="Consolas"/>
              </a:rPr>
              <a:t>: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2150" dirty="0">
                <a:latin typeface="Consolas"/>
                <a:cs typeface="Consolas"/>
              </a:rPr>
              <a:t>,</a:t>
            </a:r>
            <a:endParaRPr sz="2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314325" algn="l"/>
              </a:tabLst>
            </a:pPr>
            <a:r>
              <a:rPr sz="2150" dirty="0">
                <a:latin typeface="Consolas"/>
                <a:cs typeface="Consolas"/>
              </a:rPr>
              <a:t>: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"Groningen"</a:t>
            </a:r>
            <a:r>
              <a:rPr sz="2150" dirty="0">
                <a:latin typeface="Consolas"/>
                <a:cs typeface="Consolas"/>
              </a:rPr>
              <a:t>,</a:t>
            </a:r>
            <a:endParaRPr sz="2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  <a:tabLst>
                <a:tab pos="314325" algn="l"/>
              </a:tabLst>
            </a:pPr>
            <a:r>
              <a:rPr sz="2150" dirty="0">
                <a:latin typeface="Consolas"/>
                <a:cs typeface="Consolas"/>
              </a:rPr>
              <a:t>: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"Groningen"</a:t>
            </a:r>
            <a:r>
              <a:rPr sz="2150" dirty="0">
                <a:latin typeface="Consolas"/>
                <a:cs typeface="Consolas"/>
              </a:rPr>
              <a:t>,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9187" y="5042854"/>
            <a:ext cx="4699000" cy="1780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4820">
              <a:lnSpc>
                <a:spcPct val="100000"/>
              </a:lnSpc>
              <a:tabLst>
                <a:tab pos="2574925" algn="l"/>
              </a:tabLst>
            </a:pP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"highlights</a:t>
            </a:r>
            <a:r>
              <a:rPr sz="21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dirty="0">
                <a:latin typeface="Consolas"/>
                <a:cs typeface="Consolas"/>
              </a:rPr>
              <a:t>: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"Martinitoren"</a:t>
            </a:r>
            <a:endParaRPr sz="2150">
              <a:latin typeface="Consolas"/>
              <a:cs typeface="Consolas"/>
            </a:endParaRPr>
          </a:p>
          <a:p>
            <a:pPr marL="314325">
              <a:lnSpc>
                <a:spcPct val="100000"/>
              </a:lnSpc>
              <a:spcBef>
                <a:spcPts val="1305"/>
              </a:spcBef>
            </a:pPr>
            <a:r>
              <a:rPr sz="2150" dirty="0">
                <a:latin typeface="Consolas"/>
                <a:cs typeface="Consolas"/>
              </a:rPr>
              <a:t>},</a:t>
            </a:r>
            <a:endParaRPr sz="2150">
              <a:latin typeface="Consolas"/>
              <a:cs typeface="Consolas"/>
            </a:endParaRPr>
          </a:p>
          <a:p>
            <a:pPr marL="314325">
              <a:lnSpc>
                <a:spcPct val="100000"/>
              </a:lnSpc>
              <a:spcBef>
                <a:spcPts val="1300"/>
              </a:spcBef>
            </a:pPr>
            <a:r>
              <a:rPr sz="2150" dirty="0">
                <a:latin typeface="Consolas"/>
                <a:cs typeface="Consolas"/>
              </a:rPr>
              <a:t>…</a:t>
            </a:r>
            <a:endParaRPr sz="2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150" dirty="0">
                <a:latin typeface="Consolas"/>
                <a:cs typeface="Consolas"/>
              </a:rPr>
              <a:t>]</a:t>
            </a:r>
            <a:endParaRPr sz="21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Sta</a:t>
            </a:r>
            <a:r>
              <a:rPr spc="15" dirty="0"/>
              <a:t>p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1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H</a:t>
            </a:r>
            <a:r>
              <a:rPr spc="10" dirty="0"/>
              <a:t>ttp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injecteren</a:t>
            </a:r>
            <a:r>
              <a:rPr spc="235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9463" y="1427760"/>
            <a:ext cx="6733801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lang="en-US" spc="-20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lang="en-US" spc="-15" dirty="0">
                <a:solidFill>
                  <a:srgbClr val="000080"/>
                </a:solidFill>
                <a:latin typeface="Consolas"/>
                <a:cs typeface="Consolas"/>
              </a:rPr>
              <a:t>t </a:t>
            </a:r>
            <a:r>
              <a:rPr lang="en-US" dirty="0"/>
              <a:t> {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en-US" dirty="0"/>
              <a:t>}  from "</a:t>
            </a:r>
            <a:r>
              <a:rPr lang="en-US" dirty="0" err="1">
                <a:solidFill>
                  <a:srgbClr val="C00000"/>
                </a:solidFill>
              </a:rPr>
              <a:t>rxjs</a:t>
            </a:r>
            <a:r>
              <a:rPr lang="en-US" dirty="0"/>
              <a:t>";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  <a:tabLst>
                <a:tab pos="960119" algn="l"/>
                <a:tab pos="1907539" algn="l"/>
                <a:tab pos="2583815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{Http</a:t>
            </a:r>
            <a:r>
              <a:rPr lang="nl-NL" sz="1950" spc="-20" dirty="0">
                <a:latin typeface="Consolas"/>
                <a:cs typeface="Consolas"/>
              </a:rPr>
              <a:t>Client</a:t>
            </a:r>
            <a:r>
              <a:rPr sz="1950" spc="-15" dirty="0">
                <a:latin typeface="Consolas"/>
                <a:cs typeface="Consolas"/>
              </a:rPr>
              <a:t>}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lang="nl-NL" sz="1950" dirty="0"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lang="nl-NL" sz="1950" spc="-1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‘@angular</a:t>
            </a:r>
            <a:r>
              <a:rPr lang="nl-NL" sz="1950" spc="-20" dirty="0">
                <a:solidFill>
                  <a:srgbClr val="008000"/>
                </a:solidFill>
                <a:latin typeface="Consolas"/>
                <a:cs typeface="Consolas"/>
              </a:rPr>
              <a:t>/common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/http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;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9477" y="2316252"/>
            <a:ext cx="3545204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z="1950" spc="-20" dirty="0">
                <a:latin typeface="Consolas"/>
                <a:cs typeface="Consolas"/>
              </a:rPr>
              <a:t>@Injectable()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  <a:tabLst>
                <a:tab pos="960119" algn="l"/>
                <a:tab pos="1771650" algn="l"/>
                <a:tab pos="3395979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C00000"/>
                </a:solidFill>
                <a:latin typeface="Consolas"/>
                <a:cs typeface="Consolas"/>
              </a:rPr>
              <a:t>CityServic</a:t>
            </a:r>
            <a:r>
              <a:rPr sz="1950" b="1" spc="-15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5623" y="3203971"/>
            <a:ext cx="8063077" cy="24211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19070" algn="l"/>
                <a:tab pos="4208145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http:</a:t>
            </a:r>
            <a:r>
              <a:rPr lang="nl-NL" sz="1950" spc="-20" dirty="0">
                <a:latin typeface="Consolas"/>
                <a:cs typeface="Consolas"/>
              </a:rPr>
              <a:t> </a:t>
            </a:r>
            <a:r>
              <a:rPr sz="1950" spc="-20" dirty="0">
                <a:latin typeface="Consolas"/>
                <a:cs typeface="Consolas"/>
              </a:rPr>
              <a:t>Http</a:t>
            </a:r>
            <a:r>
              <a:rPr lang="nl-NL" sz="1950" spc="-20" dirty="0">
                <a:latin typeface="Consolas"/>
                <a:cs typeface="Consolas"/>
              </a:rPr>
              <a:t>Client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335"/>
              </a:lnSpc>
              <a:tabLst>
                <a:tab pos="418465" algn="l"/>
                <a:tab pos="1907539" algn="l"/>
                <a:tab pos="2584450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retournee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all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cities</a:t>
            </a:r>
            <a:endParaRPr sz="1950" dirty="0">
              <a:latin typeface="Consolas"/>
              <a:cs typeface="Consolas"/>
            </a:endParaRPr>
          </a:p>
          <a:p>
            <a:pPr marL="418465" marR="5080" indent="-406400">
              <a:lnSpc>
                <a:spcPts val="2330"/>
              </a:lnSpc>
              <a:spcBef>
                <a:spcPts val="80"/>
              </a:spcBef>
              <a:tabLst>
                <a:tab pos="1365885" algn="l"/>
                <a:tab pos="1771650" algn="l"/>
                <a:tab pos="4613910" algn="l"/>
              </a:tabLst>
            </a:pPr>
            <a:r>
              <a:rPr sz="1950" spc="-20" dirty="0">
                <a:latin typeface="Consolas"/>
                <a:cs typeface="Consolas"/>
              </a:rPr>
              <a:t>getCities()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Observable&lt;</a:t>
            </a:r>
            <a:r>
              <a:rPr lang="en-US" sz="1950" spc="-20" dirty="0">
                <a:latin typeface="Consolas"/>
                <a:cs typeface="Consolas"/>
              </a:rPr>
              <a:t>C</a:t>
            </a:r>
            <a:r>
              <a:rPr lang="en-US" dirty="0"/>
              <a:t>ity[]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lang="nl-NL" sz="1950" spc="-15" dirty="0">
              <a:latin typeface="Consolas"/>
              <a:cs typeface="Consolas"/>
            </a:endParaRPr>
          </a:p>
          <a:p>
            <a:pPr marL="418465" marR="5080" indent="-406400">
              <a:lnSpc>
                <a:spcPts val="2330"/>
              </a:lnSpc>
              <a:spcBef>
                <a:spcPts val="80"/>
              </a:spcBef>
              <a:tabLst>
                <a:tab pos="1365885" algn="l"/>
                <a:tab pos="1771650" algn="l"/>
                <a:tab pos="4613910" algn="l"/>
              </a:tabLst>
            </a:pPr>
            <a:r>
              <a:rPr sz="1950" spc="-5" dirty="0">
                <a:latin typeface="Times New Roman"/>
                <a:cs typeface="Times New Roman"/>
              </a:rPr>
              <a:t>   </a:t>
            </a:r>
            <a:r>
              <a:rPr lang="nl-NL" sz="1950" spc="-5" dirty="0">
                <a:latin typeface="Times New Roman"/>
                <a:cs typeface="Times New Roman"/>
              </a:rPr>
              <a:t>   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 err="1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 err="1">
                <a:latin typeface="Consolas"/>
                <a:cs typeface="Consolas"/>
              </a:rPr>
              <a:t>.http.get</a:t>
            </a:r>
            <a:r>
              <a:rPr lang="nl-NL" sz="1950" spc="-20" dirty="0">
                <a:latin typeface="Consolas"/>
                <a:cs typeface="Consolas"/>
              </a:rPr>
              <a:t>&lt;</a:t>
            </a:r>
            <a:r>
              <a:rPr lang="en-US" dirty="0"/>
              <a:t>City[] &gt;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'app/cities.json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)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ts val="226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5712" y="5868687"/>
            <a:ext cx="16129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9555" y="6465334"/>
            <a:ext cx="16129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00856" y="1718319"/>
            <a:ext cx="3489325" cy="1549400"/>
          </a:xfrm>
          <a:custGeom>
            <a:avLst/>
            <a:gdLst/>
            <a:ahLst/>
            <a:cxnLst/>
            <a:rect l="l" t="t" r="r" b="b"/>
            <a:pathLst>
              <a:path w="3489325" h="1549400">
                <a:moveTo>
                  <a:pt x="3489197" y="0"/>
                </a:moveTo>
                <a:lnTo>
                  <a:pt x="1546097" y="0"/>
                </a:lnTo>
                <a:lnTo>
                  <a:pt x="1546097" y="692657"/>
                </a:lnTo>
                <a:lnTo>
                  <a:pt x="0" y="1549145"/>
                </a:lnTo>
                <a:lnTo>
                  <a:pt x="1546097" y="989837"/>
                </a:lnTo>
                <a:lnTo>
                  <a:pt x="3489197" y="989837"/>
                </a:lnTo>
                <a:lnTo>
                  <a:pt x="3489197" y="0"/>
                </a:lnTo>
                <a:close/>
              </a:path>
              <a:path w="3489325" h="1549400">
                <a:moveTo>
                  <a:pt x="3489197" y="989837"/>
                </a:moveTo>
                <a:lnTo>
                  <a:pt x="1546097" y="989837"/>
                </a:lnTo>
                <a:lnTo>
                  <a:pt x="1546097" y="1187195"/>
                </a:lnTo>
                <a:lnTo>
                  <a:pt x="3489197" y="1187195"/>
                </a:lnTo>
                <a:lnTo>
                  <a:pt x="3489197" y="9898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183264" y="2099409"/>
            <a:ext cx="127127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4455">
              <a:lnSpc>
                <a:spcPct val="100699"/>
              </a:lnSpc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Maa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5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lokale variabel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http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29328" y="5321049"/>
            <a:ext cx="3448050" cy="1621790"/>
          </a:xfrm>
          <a:custGeom>
            <a:avLst/>
            <a:gdLst/>
            <a:ahLst/>
            <a:cxnLst/>
            <a:rect l="l" t="t" r="r" b="b"/>
            <a:pathLst>
              <a:path w="3448050" h="1621790">
                <a:moveTo>
                  <a:pt x="0" y="0"/>
                </a:moveTo>
                <a:lnTo>
                  <a:pt x="1427225" y="954023"/>
                </a:lnTo>
                <a:lnTo>
                  <a:pt x="1427225" y="1621535"/>
                </a:lnTo>
                <a:lnTo>
                  <a:pt x="3448049" y="1621535"/>
                </a:lnTo>
                <a:lnTo>
                  <a:pt x="3448049" y="668273"/>
                </a:lnTo>
                <a:lnTo>
                  <a:pt x="1427225" y="668273"/>
                </a:lnTo>
                <a:lnTo>
                  <a:pt x="0" y="0"/>
                </a:lnTo>
                <a:close/>
              </a:path>
              <a:path w="3448050" h="1621790">
                <a:moveTo>
                  <a:pt x="3448049" y="477011"/>
                </a:moveTo>
                <a:lnTo>
                  <a:pt x="1427225" y="477011"/>
                </a:lnTo>
                <a:lnTo>
                  <a:pt x="1427225" y="668273"/>
                </a:lnTo>
                <a:lnTo>
                  <a:pt x="3448049" y="668273"/>
                </a:lnTo>
                <a:lnTo>
                  <a:pt x="3448049" y="47701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581790" y="6043524"/>
            <a:ext cx="1769110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ctr">
              <a:lnSpc>
                <a:spcPct val="100699"/>
              </a:lnSpc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Retourneer observabl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aa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Component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1183666"/>
            <a:ext cx="6793230" cy="2705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  <a:tabLst>
                <a:tab pos="960119" algn="l"/>
                <a:tab pos="1771650" algn="l"/>
                <a:tab pos="3531235" algn="l"/>
                <a:tab pos="5020310" algn="l"/>
                <a:tab pos="596773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AppComponen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OnIni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ts val="2330"/>
              </a:lnSpc>
              <a:tabLst>
                <a:tab pos="824865" algn="l"/>
                <a:tab pos="2313940" algn="l"/>
                <a:tab pos="2990215" algn="l"/>
                <a:tab pos="339534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Propertie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5" dirty="0">
                <a:solidFill>
                  <a:srgbClr val="46C249"/>
                </a:solidFill>
                <a:latin typeface="Consolas"/>
                <a:cs typeface="Consolas"/>
              </a:rPr>
              <a:t>v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oo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component/class</a:t>
            </a:r>
            <a:endParaRPr sz="1950" dirty="0">
              <a:latin typeface="Consolas"/>
              <a:cs typeface="Consolas"/>
            </a:endParaRPr>
          </a:p>
          <a:p>
            <a:pPr marL="418465" marR="3930015">
              <a:lnSpc>
                <a:spcPct val="99600"/>
              </a:lnSpc>
              <a:tabLst>
                <a:tab pos="1501140" algn="l"/>
                <a:tab pos="1907539" algn="l"/>
                <a:tab pos="2178050" algn="l"/>
              </a:tabLst>
            </a:pPr>
            <a:r>
              <a:rPr sz="1950" spc="-20" dirty="0">
                <a:latin typeface="Consolas"/>
                <a:cs typeface="Consolas"/>
              </a:rPr>
              <a:t>currentCity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City;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cities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City[];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cityPhoto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950" spc="-30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950" spc="-15" dirty="0">
                <a:latin typeface="Consolas"/>
                <a:cs typeface="Consolas"/>
              </a:rPr>
              <a:t>;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tabLst>
                <a:tab pos="3124835" algn="l"/>
                <a:tab pos="4884420" algn="l"/>
                <a:tab pos="6644005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7685" y="4131324"/>
            <a:ext cx="5845175" cy="17927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8465" marR="1627505" indent="-406400">
              <a:lnSpc>
                <a:spcPct val="100000"/>
              </a:lnSpc>
              <a:tabLst>
                <a:tab pos="1501140" algn="l"/>
              </a:tabLst>
            </a:pPr>
            <a:r>
              <a:rPr sz="1950" spc="-20" dirty="0">
                <a:latin typeface="Consolas"/>
                <a:cs typeface="Consolas"/>
              </a:rPr>
              <a:t>ngOnInit(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spc="-20" dirty="0">
                <a:latin typeface="Consolas"/>
                <a:cs typeface="Consolas"/>
              </a:rPr>
              <a:t>.cityService.getCities()</a:t>
            </a:r>
            <a:endParaRPr sz="1950" dirty="0">
              <a:latin typeface="Consolas"/>
              <a:cs typeface="Consolas"/>
            </a:endParaRPr>
          </a:p>
          <a:p>
            <a:pPr marL="1636395" marR="274320" indent="-811530">
              <a:lnSpc>
                <a:spcPts val="2330"/>
              </a:lnSpc>
              <a:spcBef>
                <a:spcPts val="70"/>
              </a:spcBef>
              <a:tabLst>
                <a:tab pos="3261360" algn="l"/>
                <a:tab pos="3531235" algn="l"/>
                <a:tab pos="3937635" algn="l"/>
              </a:tabLst>
            </a:pPr>
            <a:r>
              <a:rPr sz="1950" spc="-20" dirty="0">
                <a:latin typeface="Consolas"/>
                <a:cs typeface="Consolas"/>
              </a:rPr>
              <a:t>.</a:t>
            </a:r>
            <a:r>
              <a:rPr sz="2400" b="1" spc="-20" dirty="0">
                <a:solidFill>
                  <a:srgbClr val="C00000"/>
                </a:solidFill>
                <a:latin typeface="Consolas"/>
                <a:cs typeface="Consolas"/>
              </a:rPr>
              <a:t>subscribe</a:t>
            </a:r>
            <a:r>
              <a:rPr sz="1950" spc="-20" dirty="0">
                <a:latin typeface="Consolas"/>
                <a:cs typeface="Consolas"/>
              </a:rPr>
              <a:t>(cityDat</a:t>
            </a:r>
            <a:r>
              <a:rPr sz="1950" spc="-15" dirty="0">
                <a:latin typeface="Consolas"/>
                <a:cs typeface="Consolas"/>
              </a:rPr>
              <a:t>a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48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.citie</a:t>
            </a:r>
            <a:r>
              <a:rPr sz="1950" spc="-15" dirty="0">
                <a:latin typeface="Consolas"/>
                <a:cs typeface="Consolas"/>
              </a:rPr>
              <a:t>s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=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cityData.json()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250"/>
              </a:lnSpc>
            </a:pPr>
            <a:r>
              <a:rPr sz="1950" spc="-25" dirty="0">
                <a:latin typeface="Consolas"/>
                <a:cs typeface="Consolas"/>
              </a:rPr>
              <a:t>},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335"/>
              </a:lnSpc>
              <a:tabLst>
                <a:tab pos="1772285" algn="l"/>
                <a:tab pos="2178050" algn="l"/>
                <a:tab pos="4749165" algn="l"/>
                <a:tab pos="5154930" algn="l"/>
              </a:tabLst>
            </a:pPr>
            <a:r>
              <a:rPr sz="1950" spc="-20" dirty="0">
                <a:latin typeface="Consolas"/>
                <a:cs typeface="Consolas"/>
              </a:rPr>
              <a:t>er</a:t>
            </a:r>
            <a:r>
              <a:rPr sz="1950" spc="-15" dirty="0">
                <a:latin typeface="Consolas"/>
                <a:cs typeface="Consolas"/>
              </a:rPr>
              <a:t>r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'FOUT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,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err),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1592" y="5907499"/>
            <a:ext cx="7740015" cy="866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7030">
              <a:lnSpc>
                <a:spcPts val="2335"/>
              </a:lnSpc>
              <a:tabLst>
                <a:tab pos="2042160" algn="l"/>
                <a:tab pos="2448560" algn="l"/>
                <a:tab pos="5290820" algn="l"/>
                <a:tab pos="6238875" algn="l"/>
              </a:tabLst>
            </a:pP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'Gettin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g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citie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complete</a:t>
            </a:r>
            <a:r>
              <a:rPr sz="1950" spc="-3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20" dirty="0">
                <a:latin typeface="Consolas"/>
                <a:cs typeface="Consolas"/>
              </a:rPr>
              <a:t>))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ts val="2335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pc="10" dirty="0"/>
              <a:t>Sta</a:t>
            </a:r>
            <a:r>
              <a:rPr spc="15" dirty="0"/>
              <a:t>p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2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Component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5" dirty="0"/>
              <a:t>aanpassen</a:t>
            </a:r>
          </a:p>
        </p:txBody>
      </p:sp>
      <p:sp>
        <p:nvSpPr>
          <p:cNvPr id="6" name="object 6"/>
          <p:cNvSpPr/>
          <p:nvPr/>
        </p:nvSpPr>
        <p:spPr>
          <a:xfrm>
            <a:off x="6617086" y="3699519"/>
            <a:ext cx="3912235" cy="1211580"/>
          </a:xfrm>
          <a:custGeom>
            <a:avLst/>
            <a:gdLst/>
            <a:ahLst/>
            <a:cxnLst/>
            <a:rect l="l" t="t" r="r" b="b"/>
            <a:pathLst>
              <a:path w="3912234" h="1211579">
                <a:moveTo>
                  <a:pt x="3912107" y="0"/>
                </a:moveTo>
                <a:lnTo>
                  <a:pt x="1891283" y="0"/>
                </a:lnTo>
                <a:lnTo>
                  <a:pt x="1891283" y="668273"/>
                </a:lnTo>
                <a:lnTo>
                  <a:pt x="0" y="1211573"/>
                </a:lnTo>
                <a:lnTo>
                  <a:pt x="1891283" y="954017"/>
                </a:lnTo>
                <a:lnTo>
                  <a:pt x="3912107" y="954017"/>
                </a:lnTo>
                <a:lnTo>
                  <a:pt x="3912107" y="0"/>
                </a:lnTo>
                <a:close/>
              </a:path>
              <a:path w="3912234" h="1211579">
                <a:moveTo>
                  <a:pt x="3912107" y="954017"/>
                </a:moveTo>
                <a:lnTo>
                  <a:pt x="1891283" y="954017"/>
                </a:lnTo>
                <a:lnTo>
                  <a:pt x="1891283" y="1145279"/>
                </a:lnTo>
                <a:lnTo>
                  <a:pt x="3912107" y="1145279"/>
                </a:lnTo>
                <a:lnTo>
                  <a:pt x="3912107" y="9540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06936" y="3944975"/>
            <a:ext cx="1821180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699"/>
              </a:lnSpc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asyn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5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ophalen e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subscribe() gebruiken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3096" y="1375743"/>
            <a:ext cx="7756004" cy="9412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Angula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Modules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r>
              <a:rPr lang="en-US" dirty="0"/>
              <a:t>import {</a:t>
            </a:r>
            <a:r>
              <a:rPr lang="en-US" b="1" dirty="0" err="1">
                <a:solidFill>
                  <a:srgbClr val="C00000"/>
                </a:solidFill>
              </a:rPr>
              <a:t>HttpClientModule</a:t>
            </a:r>
            <a:r>
              <a:rPr lang="en-US" dirty="0"/>
              <a:t>} from </a:t>
            </a:r>
            <a:r>
              <a:rPr lang="en-US" dirty="0">
                <a:solidFill>
                  <a:srgbClr val="C00000"/>
                </a:solidFill>
              </a:rPr>
              <a:t>"@angular/common/http</a:t>
            </a:r>
            <a:r>
              <a:rPr lang="en-US" dirty="0"/>
              <a:t>";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3046" y="2954596"/>
            <a:ext cx="254381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Modul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declaration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@NgModule({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13483" y="4138721"/>
            <a:ext cx="86550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imports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52438" y="4138721"/>
            <a:ext cx="5575661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[BrowserModule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Http</a:t>
            </a:r>
            <a:r>
              <a:rPr lang="nl-NL" sz="1700" b="1" spc="-5" dirty="0">
                <a:solidFill>
                  <a:srgbClr val="C00000"/>
                </a:solidFill>
                <a:latin typeface="Consolas"/>
                <a:cs typeface="Consolas"/>
              </a:rPr>
              <a:t>Client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Module</a:t>
            </a:r>
            <a:r>
              <a:rPr sz="1700" spc="-5" dirty="0">
                <a:latin typeface="Consolas"/>
                <a:cs typeface="Consolas"/>
              </a:rPr>
              <a:t>],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13484" y="4533437"/>
            <a:ext cx="350266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declarations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[AppComponent],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13485" y="4928142"/>
            <a:ext cx="1104265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bootstrap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providers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2153" y="4928142"/>
            <a:ext cx="4100829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[AppComponent],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[CityService</a:t>
            </a:r>
            <a:r>
              <a:rPr sz="1700" spc="5" dirty="0">
                <a:latin typeface="Consolas"/>
                <a:cs typeface="Consolas"/>
              </a:rPr>
              <a:t>]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service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3008" y="5717572"/>
            <a:ext cx="290449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Sta</a:t>
            </a:r>
            <a:r>
              <a:rPr spc="15" dirty="0"/>
              <a:t>p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3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Module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aanpassen</a:t>
            </a:r>
          </a:p>
        </p:txBody>
      </p:sp>
      <p:sp>
        <p:nvSpPr>
          <p:cNvPr id="11" name="object 11"/>
          <p:cNvSpPr/>
          <p:nvPr/>
        </p:nvSpPr>
        <p:spPr>
          <a:xfrm>
            <a:off x="6261231" y="2767593"/>
            <a:ext cx="3912235" cy="1211580"/>
          </a:xfrm>
          <a:custGeom>
            <a:avLst/>
            <a:gdLst/>
            <a:ahLst/>
            <a:cxnLst/>
            <a:rect l="l" t="t" r="r" b="b"/>
            <a:pathLst>
              <a:path w="3912234" h="1211579">
                <a:moveTo>
                  <a:pt x="3912107" y="0"/>
                </a:moveTo>
                <a:lnTo>
                  <a:pt x="1891283" y="0"/>
                </a:lnTo>
                <a:lnTo>
                  <a:pt x="1891283" y="667511"/>
                </a:lnTo>
                <a:lnTo>
                  <a:pt x="0" y="1211579"/>
                </a:lnTo>
                <a:lnTo>
                  <a:pt x="1891283" y="953261"/>
                </a:lnTo>
                <a:lnTo>
                  <a:pt x="3912107" y="953261"/>
                </a:lnTo>
                <a:lnTo>
                  <a:pt x="3912107" y="0"/>
                </a:lnTo>
                <a:close/>
              </a:path>
              <a:path w="3912234" h="1211579">
                <a:moveTo>
                  <a:pt x="3912107" y="953261"/>
                </a:moveTo>
                <a:lnTo>
                  <a:pt x="1891283" y="953261"/>
                </a:lnTo>
                <a:lnTo>
                  <a:pt x="1891283" y="1144523"/>
                </a:lnTo>
                <a:lnTo>
                  <a:pt x="3912107" y="1144523"/>
                </a:lnTo>
                <a:lnTo>
                  <a:pt x="3912107" y="95326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510162" y="3012286"/>
            <a:ext cx="1303655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" algn="ctr">
              <a:lnSpc>
                <a:spcPct val="100699"/>
              </a:lnSpc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HttpModule importere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en toevoegen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0" dirty="0"/>
              <a:t>Singleton?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345823" y="7288396"/>
            <a:ext cx="958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6584" y="1684325"/>
            <a:ext cx="8293100" cy="26484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3000" dirty="0">
                <a:latin typeface="Verdana"/>
                <a:cs typeface="Verdana"/>
              </a:rPr>
              <a:t>Services</a:t>
            </a:r>
            <a:r>
              <a:rPr sz="3000" spc="300" dirty="0">
                <a:latin typeface="Times New Roman"/>
                <a:cs typeface="Times New Roman"/>
              </a:rPr>
              <a:t> </a:t>
            </a:r>
            <a:r>
              <a:rPr sz="3000" spc="-5" dirty="0" err="1">
                <a:latin typeface="Verdana"/>
                <a:cs typeface="Verdana"/>
              </a:rPr>
              <a:t>zij</a:t>
            </a:r>
            <a:r>
              <a:rPr sz="3000" dirty="0" err="1">
                <a:latin typeface="Verdana"/>
                <a:cs typeface="Verdana"/>
              </a:rPr>
              <a:t>n</a:t>
            </a:r>
            <a:r>
              <a:rPr sz="3000" spc="3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singletons</a:t>
            </a:r>
          </a:p>
          <a:p>
            <a:pPr marL="962025" marR="511175" lvl="1" indent="-283845">
              <a:lnSpc>
                <a:spcPct val="150500"/>
              </a:lnSpc>
              <a:spcBef>
                <a:spcPts val="520"/>
              </a:spcBef>
              <a:buFont typeface="Wingdings"/>
              <a:buChar char=""/>
              <a:tabLst>
                <a:tab pos="962660" algn="l"/>
              </a:tabLst>
            </a:pPr>
            <a:r>
              <a:rPr sz="2150" spc="-65" dirty="0" err="1">
                <a:latin typeface="Verdana"/>
                <a:cs typeface="Verdana"/>
              </a:rPr>
              <a:t>Z</a:t>
            </a:r>
            <a:r>
              <a:rPr sz="2150" dirty="0" err="1">
                <a:latin typeface="Verdana"/>
                <a:cs typeface="Verdana"/>
              </a:rPr>
              <a:t>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zij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een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singleto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oo</a:t>
            </a:r>
            <a:r>
              <a:rPr sz="2150" dirty="0">
                <a:latin typeface="Verdana"/>
                <a:cs typeface="Verdana"/>
              </a:rPr>
              <a:t>r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Module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alle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child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components.</a:t>
            </a:r>
            <a:endParaRPr sz="215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825"/>
              </a:spcBef>
              <a:buFont typeface="Wingdings"/>
              <a:buChar char=""/>
              <a:tabLst>
                <a:tab pos="962660" algn="l"/>
              </a:tabLst>
            </a:pPr>
            <a:r>
              <a:rPr sz="2150" spc="-5" dirty="0">
                <a:latin typeface="Verdana"/>
                <a:cs typeface="Verdana"/>
              </a:rPr>
              <a:t>Module/Site</a:t>
            </a:r>
            <a:r>
              <a:rPr sz="2150" spc="-35" dirty="0">
                <a:latin typeface="Verdana"/>
                <a:cs typeface="Verdana"/>
              </a:rPr>
              <a:t>-</a:t>
            </a:r>
            <a:r>
              <a:rPr sz="2150" spc="-5" dirty="0">
                <a:latin typeface="Verdana"/>
                <a:cs typeface="Verdana"/>
              </a:rPr>
              <a:t>wid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gebrui</a:t>
            </a:r>
            <a:r>
              <a:rPr sz="2150" spc="-25" dirty="0">
                <a:latin typeface="Verdana"/>
                <a:cs typeface="Verdana"/>
              </a:rPr>
              <a:t>k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n?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endParaRPr lang="nl-NL" sz="2150" spc="200" dirty="0">
              <a:latin typeface="Times New Roman"/>
              <a:cs typeface="Times New Roman"/>
            </a:endParaRPr>
          </a:p>
          <a:p>
            <a:pPr marL="678180" lvl="1">
              <a:lnSpc>
                <a:spcPct val="100000"/>
              </a:lnSpc>
              <a:spcBef>
                <a:spcPts val="1825"/>
              </a:spcBef>
              <a:tabLst>
                <a:tab pos="962660" algn="l"/>
              </a:tabLst>
            </a:pPr>
            <a:r>
              <a:rPr lang="en-US" sz="2150" spc="200" dirty="0">
                <a:latin typeface="Times New Roman"/>
                <a:cs typeface="Times New Roman"/>
              </a:rPr>
              <a:t>	</a:t>
            </a:r>
            <a:r>
              <a:rPr sz="2150" spc="-5" dirty="0" err="1">
                <a:latin typeface="Verdana"/>
                <a:cs typeface="Verdana"/>
              </a:rPr>
              <a:t>Instantiee</a:t>
            </a:r>
            <a:r>
              <a:rPr sz="2150" dirty="0" err="1">
                <a:latin typeface="Verdana"/>
                <a:cs typeface="Verdana"/>
              </a:rPr>
              <a:t>r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servic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in</a:t>
            </a:r>
            <a:r>
              <a:rPr lang="nl-NL" sz="2150" dirty="0">
                <a:latin typeface="Verdana"/>
                <a:cs typeface="Verdana"/>
              </a:rPr>
              <a:t> </a:t>
            </a:r>
            <a:r>
              <a:rPr sz="2150" b="1" spc="-5" dirty="0" err="1">
                <a:solidFill>
                  <a:srgbClr val="C00000"/>
                </a:solidFill>
                <a:latin typeface="Courier New"/>
                <a:cs typeface="Courier New"/>
              </a:rPr>
              <a:t>app.module.ts</a:t>
            </a:r>
            <a:endParaRPr sz="2150" b="1" dirty="0">
              <a:solidFill>
                <a:srgbClr val="C000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Meer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over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Observables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30" y="1612623"/>
            <a:ext cx="6493370" cy="805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Onderdee</a:t>
            </a:r>
            <a:r>
              <a:rPr sz="1950" spc="-10" dirty="0">
                <a:latin typeface="Verdana"/>
                <a:cs typeface="Verdana"/>
              </a:rPr>
              <a:t>l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RxJs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spc="-10" dirty="0" err="1">
                <a:latin typeface="Verdana"/>
                <a:cs typeface="Verdana"/>
              </a:rPr>
              <a:t>subscibe</a:t>
            </a:r>
            <a:r>
              <a:rPr lang="nl-NL" sz="1950" spc="-10" dirty="0">
                <a:latin typeface="Verdana"/>
                <a:cs typeface="Verdana"/>
              </a:rPr>
              <a:t>() heeft 3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meters: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7719" y="2585682"/>
            <a:ext cx="1087120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 indent="-283210">
              <a:lnSpc>
                <a:spcPct val="100000"/>
              </a:lnSpc>
              <a:buFont typeface="Wingdings"/>
              <a:buChar char=""/>
              <a:tabLst>
                <a:tab pos="296545" algn="l"/>
              </a:tabLst>
            </a:pPr>
            <a:r>
              <a:rPr sz="1600" spc="-10" dirty="0">
                <a:latin typeface="Verdana"/>
                <a:cs typeface="Verdana"/>
              </a:rPr>
              <a:t>success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1600" spc="-10" dirty="0">
                <a:latin typeface="Wingdings"/>
                <a:cs typeface="Wingdings"/>
              </a:rPr>
              <a:t></a:t>
            </a:r>
            <a:endParaRPr sz="1600" dirty="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7719" y="2998675"/>
            <a:ext cx="1237615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>
              <a:lnSpc>
                <a:spcPct val="100000"/>
              </a:lnSpc>
            </a:pPr>
            <a:r>
              <a:rPr sz="1600" spc="-15" dirty="0">
                <a:latin typeface="Verdana"/>
                <a:cs typeface="Verdana"/>
              </a:rPr>
              <a:t>error</a:t>
            </a:r>
            <a:endParaRPr sz="1600">
              <a:latin typeface="Verdana"/>
              <a:cs typeface="Verdana"/>
            </a:endParaRPr>
          </a:p>
          <a:p>
            <a:pPr marL="295910" indent="-283210">
              <a:lnSpc>
                <a:spcPct val="100000"/>
              </a:lnSpc>
              <a:spcBef>
                <a:spcPts val="1330"/>
              </a:spcBef>
              <a:buFont typeface="Wingdings"/>
              <a:buChar char=""/>
              <a:tabLst>
                <a:tab pos="296545" algn="l"/>
              </a:tabLst>
            </a:pPr>
            <a:r>
              <a:rPr sz="1600" spc="-15" dirty="0">
                <a:latin typeface="Verdana"/>
                <a:cs typeface="Verdana"/>
              </a:rPr>
              <a:t>complete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1730" y="4199157"/>
            <a:ext cx="7063740" cy="23827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.cityService.getCities()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418465">
              <a:lnSpc>
                <a:spcPts val="2335"/>
              </a:lnSpc>
              <a:tabLst>
                <a:tab pos="3126740" algn="l"/>
                <a:tab pos="3531235" algn="l"/>
              </a:tabLst>
            </a:pPr>
            <a:r>
              <a:rPr sz="1950" b="1" spc="-20" dirty="0">
                <a:solidFill>
                  <a:srgbClr val="C00000"/>
                </a:solidFill>
                <a:latin typeface="Consolas"/>
                <a:cs typeface="Consolas"/>
              </a:rPr>
              <a:t>.subscribe</a:t>
            </a:r>
            <a:r>
              <a:rPr sz="1950" spc="-20" dirty="0">
                <a:latin typeface="Consolas"/>
                <a:cs typeface="Consolas"/>
              </a:rPr>
              <a:t>(cityDat</a:t>
            </a:r>
            <a:r>
              <a:rPr sz="1950" spc="-15" dirty="0">
                <a:latin typeface="Consolas"/>
                <a:cs typeface="Consolas"/>
              </a:rPr>
              <a:t>a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330"/>
              </a:lnSpc>
              <a:tabLst>
                <a:tab pos="2855595" algn="l"/>
                <a:tab pos="3124835" algn="l"/>
              </a:tabLst>
            </a:pP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950" b="1" spc="-2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spc="-20" dirty="0">
                <a:latin typeface="Consolas"/>
                <a:cs typeface="Consolas"/>
              </a:rPr>
              <a:t>.citie</a:t>
            </a:r>
            <a:r>
              <a:rPr sz="1950" spc="-15" dirty="0">
                <a:latin typeface="Consolas"/>
                <a:cs typeface="Consolas"/>
              </a:rPr>
              <a:t>s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=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cityData.json();</a:t>
            </a:r>
            <a:endParaRPr sz="1950" dirty="0">
              <a:latin typeface="Consolas"/>
              <a:cs typeface="Consolas"/>
            </a:endParaRPr>
          </a:p>
          <a:p>
            <a:pPr marL="824865">
              <a:lnSpc>
                <a:spcPts val="2330"/>
              </a:lnSpc>
            </a:pPr>
            <a:r>
              <a:rPr sz="1950" spc="-20" dirty="0">
                <a:latin typeface="Consolas"/>
                <a:cs typeface="Consolas"/>
              </a:rPr>
              <a:t>},</a:t>
            </a:r>
            <a:endParaRPr sz="1950" dirty="0">
              <a:latin typeface="Consolas"/>
              <a:cs typeface="Consolas"/>
            </a:endParaRPr>
          </a:p>
          <a:p>
            <a:pPr marL="824865">
              <a:lnSpc>
                <a:spcPts val="2330"/>
              </a:lnSpc>
              <a:tabLst>
                <a:tab pos="1365885" algn="l"/>
                <a:tab pos="1771650" algn="l"/>
              </a:tabLst>
            </a:pPr>
            <a:r>
              <a:rPr sz="1950" spc="-20" dirty="0">
                <a:latin typeface="Consolas"/>
                <a:cs typeface="Consolas"/>
              </a:rPr>
              <a:t>er</a:t>
            </a:r>
            <a:r>
              <a:rPr sz="1950" spc="-15" dirty="0">
                <a:latin typeface="Consolas"/>
                <a:cs typeface="Consolas"/>
              </a:rPr>
              <a:t>r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console.log(err),</a:t>
            </a:r>
            <a:endParaRPr sz="1950" dirty="0">
              <a:latin typeface="Consolas"/>
              <a:cs typeface="Consolas"/>
            </a:endParaRPr>
          </a:p>
          <a:p>
            <a:pPr marL="824865">
              <a:lnSpc>
                <a:spcPts val="2335"/>
              </a:lnSpc>
              <a:tabLst>
                <a:tab pos="1501140" algn="l"/>
                <a:tab pos="4344035" algn="l"/>
                <a:tab pos="5291455" algn="l"/>
              </a:tabLst>
            </a:pPr>
            <a:r>
              <a:rPr sz="1950" spc="-20" dirty="0">
                <a:latin typeface="Consolas"/>
                <a:cs typeface="Consolas"/>
              </a:rPr>
              <a:t>()=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'Gettin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g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b="1" spc="-25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itie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complete...</a:t>
            </a:r>
            <a:r>
              <a:rPr sz="1950" b="1" spc="-3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)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5"/>
              </a:spcBef>
            </a:pPr>
            <a:r>
              <a:rPr sz="1950" spc="-15" dirty="0">
                <a:latin typeface="Consolas"/>
                <a:cs typeface="Consolas"/>
              </a:rPr>
              <a:t>)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71615" y="6016755"/>
            <a:ext cx="1399540" cy="233679"/>
          </a:xfrm>
          <a:custGeom>
            <a:avLst/>
            <a:gdLst/>
            <a:ahLst/>
            <a:cxnLst/>
            <a:rect l="l" t="t" r="r" b="b"/>
            <a:pathLst>
              <a:path w="1399540" h="233679">
                <a:moveTo>
                  <a:pt x="116585" y="0"/>
                </a:moveTo>
                <a:lnTo>
                  <a:pt x="0" y="116585"/>
                </a:lnTo>
                <a:lnTo>
                  <a:pt x="116585" y="233171"/>
                </a:lnTo>
                <a:lnTo>
                  <a:pt x="116585" y="175259"/>
                </a:lnTo>
                <a:lnTo>
                  <a:pt x="1399031" y="175259"/>
                </a:lnTo>
                <a:lnTo>
                  <a:pt x="1399031" y="58673"/>
                </a:lnTo>
                <a:lnTo>
                  <a:pt x="116585" y="58673"/>
                </a:lnTo>
                <a:lnTo>
                  <a:pt x="1165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71615" y="5653281"/>
            <a:ext cx="1399540" cy="233679"/>
          </a:xfrm>
          <a:custGeom>
            <a:avLst/>
            <a:gdLst/>
            <a:ahLst/>
            <a:cxnLst/>
            <a:rect l="l" t="t" r="r" b="b"/>
            <a:pathLst>
              <a:path w="1399540" h="233679">
                <a:moveTo>
                  <a:pt x="116585" y="0"/>
                </a:moveTo>
                <a:lnTo>
                  <a:pt x="0" y="116585"/>
                </a:lnTo>
                <a:lnTo>
                  <a:pt x="116585" y="233171"/>
                </a:lnTo>
                <a:lnTo>
                  <a:pt x="116585" y="175259"/>
                </a:lnTo>
                <a:lnTo>
                  <a:pt x="1399031" y="175259"/>
                </a:lnTo>
                <a:lnTo>
                  <a:pt x="1399031" y="58673"/>
                </a:lnTo>
                <a:lnTo>
                  <a:pt x="116585" y="58673"/>
                </a:lnTo>
                <a:lnTo>
                  <a:pt x="1165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34277" y="4675635"/>
            <a:ext cx="1436878" cy="248790"/>
          </a:xfrm>
          <a:custGeom>
            <a:avLst/>
            <a:gdLst/>
            <a:ahLst/>
            <a:cxnLst/>
            <a:rect l="l" t="t" r="r" b="b"/>
            <a:pathLst>
              <a:path w="1399540" h="233679">
                <a:moveTo>
                  <a:pt x="116585" y="0"/>
                </a:moveTo>
                <a:lnTo>
                  <a:pt x="0" y="116585"/>
                </a:lnTo>
                <a:lnTo>
                  <a:pt x="116585" y="233171"/>
                </a:lnTo>
                <a:lnTo>
                  <a:pt x="116585" y="175259"/>
                </a:lnTo>
                <a:lnTo>
                  <a:pt x="1399031" y="175259"/>
                </a:lnTo>
                <a:lnTo>
                  <a:pt x="1399031" y="58673"/>
                </a:lnTo>
                <a:lnTo>
                  <a:pt x="116585" y="58673"/>
                </a:lnTo>
                <a:lnTo>
                  <a:pt x="1165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Observabl</a:t>
            </a:r>
            <a:r>
              <a:rPr spc="15" dirty="0"/>
              <a:t>e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5" dirty="0"/>
              <a:t>Cheat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0" dirty="0"/>
              <a:t>Sheet</a:t>
            </a:r>
          </a:p>
        </p:txBody>
      </p:sp>
      <p:sp>
        <p:nvSpPr>
          <p:cNvPr id="3" name="object 3"/>
          <p:cNvSpPr/>
          <p:nvPr/>
        </p:nvSpPr>
        <p:spPr>
          <a:xfrm>
            <a:off x="1461400" y="973988"/>
            <a:ext cx="8200644" cy="55654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22900" y="6680609"/>
            <a:ext cx="372681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u="heavy" spc="-15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http://onehungrymind.com/observable-cheat-sheet/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75717" y="7288399"/>
            <a:ext cx="165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latin typeface="Arial"/>
                <a:cs typeface="Arial"/>
              </a:rPr>
              <a:t>29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nl-NL" spc="15" dirty="0" err="1"/>
              <a:t>Async</a:t>
            </a:r>
            <a:r>
              <a:rPr lang="nl-NL" spc="15" dirty="0"/>
              <a:t> services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83831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b="1" spc="-20" dirty="0" err="1">
                <a:latin typeface="Verdana"/>
                <a:cs typeface="Verdana"/>
              </a:rPr>
              <a:t>Oefenin</a:t>
            </a:r>
            <a:r>
              <a:rPr sz="1950" b="1" spc="-15" dirty="0" err="1">
                <a:latin typeface="Verdana"/>
                <a:cs typeface="Verdana"/>
              </a:rPr>
              <a:t>g</a:t>
            </a:r>
            <a:r>
              <a:rPr sz="1950" b="1" spc="215" dirty="0">
                <a:latin typeface="Times New Roman"/>
                <a:cs typeface="Times New Roman"/>
              </a:rPr>
              <a:t> </a:t>
            </a:r>
            <a:r>
              <a:rPr sz="1950" b="1" spc="-15" dirty="0">
                <a:latin typeface="Verdana"/>
                <a:cs typeface="Verdana"/>
              </a:rPr>
              <a:t>5</a:t>
            </a:r>
            <a:r>
              <a:rPr lang="nl-NL" sz="1950" b="1" spc="-15" dirty="0">
                <a:latin typeface="Verdana"/>
                <a:cs typeface="Verdana"/>
              </a:rPr>
              <a:t>b</a:t>
            </a:r>
            <a:r>
              <a:rPr sz="1950" b="1" spc="-15" dirty="0">
                <a:latin typeface="Verdana"/>
                <a:cs typeface="Verdana"/>
              </a:rPr>
              <a:t>)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6172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Observable</a:t>
            </a:r>
            <a:r>
              <a:rPr spc="15" dirty="0"/>
              <a:t>s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ee</a:t>
            </a:r>
            <a:r>
              <a:rPr spc="15" dirty="0"/>
              <a:t>n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0" dirty="0"/>
              <a:t>Angular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5" dirty="0"/>
              <a:t>-applicatie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55796"/>
            <a:ext cx="8734425" cy="4491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15" dirty="0">
                <a:latin typeface="Verdana"/>
                <a:cs typeface="Verdana"/>
              </a:rPr>
              <a:t>Importeer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R</a:t>
            </a:r>
            <a:r>
              <a:rPr sz="2600" spc="-20" dirty="0">
                <a:latin typeface="Verdana"/>
                <a:cs typeface="Verdana"/>
              </a:rPr>
              <a:t>x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i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d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applicatie</a:t>
            </a:r>
            <a:endParaRPr sz="2600" dirty="0">
              <a:latin typeface="Verdana"/>
              <a:cs typeface="Verdana"/>
            </a:endParaRPr>
          </a:p>
          <a:p>
            <a:pPr marL="962025" marR="1757045" lvl="1" indent="-283845" algn="ctr">
              <a:lnSpc>
                <a:spcPct val="100000"/>
              </a:lnSpc>
              <a:spcBef>
                <a:spcPts val="1785"/>
              </a:spcBef>
              <a:buFont typeface="Wingdings"/>
              <a:buChar char=""/>
              <a:tabLst>
                <a:tab pos="283210" algn="l"/>
                <a:tab pos="962660" algn="l"/>
              </a:tabLst>
            </a:pPr>
            <a:r>
              <a:rPr sz="1950" spc="-20" dirty="0">
                <a:latin typeface="Verdana"/>
                <a:cs typeface="Verdana"/>
              </a:rPr>
              <a:t>Geheel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of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alleen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benodigd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onderdelen</a:t>
            </a:r>
            <a:endParaRPr sz="1950" dirty="0">
              <a:latin typeface="Verdana"/>
              <a:cs typeface="Verdana"/>
            </a:endParaRPr>
          </a:p>
          <a:p>
            <a:pPr marL="1003300">
              <a:lnSpc>
                <a:spcPct val="100000"/>
              </a:lnSpc>
              <a:spcBef>
                <a:spcPts val="1210"/>
              </a:spcBef>
              <a:tabLst>
                <a:tab pos="2058035" algn="l"/>
              </a:tabLst>
            </a:pPr>
            <a:r>
              <a:rPr lang="nl-NL" sz="2150" spc="-5" dirty="0">
                <a:solidFill>
                  <a:srgbClr val="000080"/>
                </a:solidFill>
                <a:latin typeface="Consolas"/>
                <a:cs typeface="Consolas"/>
              </a:rPr>
              <a:t>  </a:t>
            </a: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nl-NL" sz="2150" dirty="0">
                <a:solidFill>
                  <a:srgbClr val="000080"/>
                </a:solidFill>
                <a:latin typeface="Times New Roman"/>
                <a:cs typeface="Times New Roman"/>
              </a:rPr>
              <a:t>  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2150" b="1" spc="-5" dirty="0" err="1">
                <a:solidFill>
                  <a:srgbClr val="008000"/>
                </a:solidFill>
                <a:latin typeface="Consolas"/>
                <a:cs typeface="Consolas"/>
              </a:rPr>
              <a:t>rxjs</a:t>
            </a:r>
            <a:r>
              <a:rPr lang="en-US" sz="215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2150" dirty="0">
                <a:latin typeface="Consolas"/>
                <a:cs typeface="Consolas"/>
              </a:rPr>
              <a:t>;</a:t>
            </a:r>
          </a:p>
          <a:p>
            <a:pPr marR="1762125" algn="ctr">
              <a:lnSpc>
                <a:spcPct val="100000"/>
              </a:lnSpc>
              <a:spcBef>
                <a:spcPts val="1170"/>
              </a:spcBef>
              <a:tabLst>
                <a:tab pos="1054735" algn="l"/>
                <a:tab pos="3014345" algn="l"/>
                <a:tab pos="3767454" algn="l"/>
              </a:tabLst>
            </a:pPr>
            <a:r>
              <a:rPr lang="nl-NL" sz="2150" spc="-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lang="nl-NL" sz="215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nsolas"/>
                <a:cs typeface="Consolas"/>
              </a:rPr>
              <a:t>{Observable</a:t>
            </a:r>
            <a:r>
              <a:rPr sz="2150" dirty="0">
                <a:latin typeface="Consolas"/>
                <a:cs typeface="Consolas"/>
              </a:rPr>
              <a:t>}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spc="-5" dirty="0" err="1">
                <a:solidFill>
                  <a:srgbClr val="008000"/>
                </a:solidFill>
                <a:latin typeface="Consolas"/>
                <a:cs typeface="Consolas"/>
              </a:rPr>
              <a:t>rxjs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dirty="0">
                <a:latin typeface="Consolas"/>
                <a:cs typeface="Consolas"/>
              </a:rPr>
              <a:t>;</a:t>
            </a:r>
            <a:endParaRPr lang="nl-NL" sz="2150" dirty="0">
              <a:latin typeface="Consolas"/>
              <a:cs typeface="Consolas"/>
            </a:endParaRPr>
          </a:p>
          <a:p>
            <a:pPr marR="1762125" algn="ctr">
              <a:lnSpc>
                <a:spcPct val="100000"/>
              </a:lnSpc>
              <a:spcBef>
                <a:spcPts val="1170"/>
              </a:spcBef>
              <a:tabLst>
                <a:tab pos="1054735" algn="l"/>
                <a:tab pos="3014345" algn="l"/>
                <a:tab pos="3767454" algn="l"/>
              </a:tabLst>
            </a:pPr>
            <a:r>
              <a:rPr lang="en-US" sz="2400" spc="-5" dirty="0">
                <a:solidFill>
                  <a:srgbClr val="000080"/>
                </a:solidFill>
                <a:latin typeface="Consolas"/>
                <a:cs typeface="Consolas"/>
              </a:rPr>
              <a:t>      impor</a:t>
            </a:r>
            <a:r>
              <a:rPr lang="en-US" sz="240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en-US" sz="2400" dirty="0"/>
              <a:t> {</a:t>
            </a:r>
            <a:r>
              <a:rPr lang="en-US" sz="2400" b="1" dirty="0">
                <a:solidFill>
                  <a:srgbClr val="C00000"/>
                </a:solidFill>
              </a:rPr>
              <a:t>map, filter</a:t>
            </a:r>
            <a:r>
              <a:rPr lang="en-US" sz="2400" dirty="0"/>
              <a:t>} </a:t>
            </a:r>
            <a:r>
              <a:rPr lang="en-US" sz="240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'</a:t>
            </a:r>
            <a:r>
              <a:rPr lang="en-US" sz="2400" b="1" dirty="0" err="1">
                <a:solidFill>
                  <a:srgbClr val="C00000"/>
                </a:solidFill>
              </a:rPr>
              <a:t>rxjs</a:t>
            </a:r>
            <a:r>
              <a:rPr lang="en-US" sz="2400" b="1" dirty="0">
                <a:solidFill>
                  <a:srgbClr val="C00000"/>
                </a:solidFill>
              </a:rPr>
              <a:t>/operators</a:t>
            </a:r>
            <a:r>
              <a:rPr lang="en-US" sz="2400" dirty="0"/>
              <a:t>';</a:t>
            </a:r>
            <a:endParaRPr sz="21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300" spc="-25" dirty="0">
                <a:latin typeface="Verdana"/>
                <a:cs typeface="Verdana"/>
              </a:rPr>
              <a:t>G</a:t>
            </a:r>
            <a:r>
              <a:rPr sz="2300" spc="-15" dirty="0">
                <a:latin typeface="Verdana"/>
                <a:cs typeface="Verdana"/>
              </a:rPr>
              <a:t>ebruik</a:t>
            </a:r>
            <a:r>
              <a:rPr sz="2300" spc="220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Verdana"/>
                <a:cs typeface="Verdana"/>
              </a:rPr>
              <a:t>obser</a:t>
            </a:r>
            <a:r>
              <a:rPr sz="2300" spc="-60" dirty="0">
                <a:latin typeface="Verdana"/>
                <a:cs typeface="Verdana"/>
              </a:rPr>
              <a:t>v</a:t>
            </a:r>
            <a:r>
              <a:rPr sz="2300" spc="-15" dirty="0">
                <a:latin typeface="Verdana"/>
                <a:cs typeface="Verdana"/>
              </a:rPr>
              <a:t>able</a:t>
            </a:r>
            <a:r>
              <a:rPr sz="2300" spc="220" dirty="0">
                <a:latin typeface="Times New Roman"/>
                <a:cs typeface="Times New Roman"/>
              </a:rPr>
              <a:t> </a:t>
            </a:r>
            <a:r>
              <a:rPr lang="nl-NL" sz="2300" b="1" i="1" spc="220" dirty="0" err="1">
                <a:latin typeface="Times New Roman"/>
                <a:cs typeface="Times New Roman"/>
              </a:rPr>
              <a:t>rxjs</a:t>
            </a:r>
            <a:r>
              <a:rPr lang="nl-NL" sz="2300" b="1" i="1" spc="220" dirty="0">
                <a:latin typeface="Times New Roman"/>
                <a:cs typeface="Times New Roman"/>
              </a:rPr>
              <a:t>-</a:t>
            </a:r>
            <a:r>
              <a:rPr sz="2300" b="1" i="1" spc="-15" dirty="0" err="1">
                <a:latin typeface="Verdana"/>
                <a:cs typeface="Verdana"/>
              </a:rPr>
              <a:t>functies</a:t>
            </a:r>
            <a:r>
              <a:rPr sz="2300" b="1" i="1" spc="215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Verdana"/>
                <a:cs typeface="Verdana"/>
              </a:rPr>
              <a:t>als</a:t>
            </a:r>
            <a:r>
              <a:rPr sz="2300" spc="215" dirty="0">
                <a:latin typeface="Times New Roman"/>
                <a:cs typeface="Times New Roman"/>
              </a:rPr>
              <a:t> </a:t>
            </a:r>
            <a:r>
              <a:rPr sz="2300" spc="-20" dirty="0">
                <a:latin typeface="Courier New"/>
                <a:cs typeface="Courier New"/>
              </a:rPr>
              <a:t>.map()</a:t>
            </a:r>
            <a:r>
              <a:rPr sz="2300" spc="-10" dirty="0">
                <a:latin typeface="Verdana"/>
                <a:cs typeface="Verdana"/>
              </a:rPr>
              <a:t>,</a:t>
            </a:r>
            <a:r>
              <a:rPr sz="2300" spc="245" dirty="0">
                <a:latin typeface="Times New Roman"/>
                <a:cs typeface="Times New Roman"/>
              </a:rPr>
              <a:t> </a:t>
            </a:r>
            <a:r>
              <a:rPr sz="2300" spc="-20" dirty="0">
                <a:latin typeface="Courier New"/>
                <a:cs typeface="Courier New"/>
              </a:rPr>
              <a:t>.filter(</a:t>
            </a:r>
            <a:r>
              <a:rPr sz="2300" spc="-15" dirty="0">
                <a:latin typeface="Courier New"/>
                <a:cs typeface="Courier New"/>
              </a:rPr>
              <a:t>)</a:t>
            </a:r>
            <a:r>
              <a:rPr sz="2300" spc="250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Verdana"/>
                <a:cs typeface="Verdana"/>
              </a:rPr>
              <a:t>etc.</a:t>
            </a:r>
            <a:endParaRPr sz="2300" dirty="0">
              <a:latin typeface="Verdana"/>
              <a:cs typeface="Verdana"/>
            </a:endParaRPr>
          </a:p>
          <a:p>
            <a:pPr marL="353695" marR="5080" indent="-340995">
              <a:lnSpc>
                <a:spcPct val="149300"/>
              </a:lnSpc>
              <a:spcBef>
                <a:spcPts val="550"/>
              </a:spcBef>
              <a:buFont typeface="Verdana"/>
              <a:buChar char="•"/>
              <a:tabLst>
                <a:tab pos="354330" algn="l"/>
              </a:tabLst>
            </a:pPr>
            <a:r>
              <a:rPr sz="2300" b="1" spc="-20" dirty="0">
                <a:latin typeface="Verdana"/>
                <a:cs typeface="Verdana"/>
              </a:rPr>
              <a:t>Piping</a:t>
            </a:r>
            <a:r>
              <a:rPr sz="2300" spc="-10" dirty="0">
                <a:latin typeface="Verdana"/>
                <a:cs typeface="Verdana"/>
              </a:rPr>
              <a:t>.</a:t>
            </a:r>
            <a:r>
              <a:rPr sz="2300" spc="235" dirty="0">
                <a:latin typeface="Times New Roman"/>
                <a:cs typeface="Times New Roman"/>
              </a:rPr>
              <a:t> </a:t>
            </a:r>
            <a:r>
              <a:rPr sz="2300" spc="-75" dirty="0">
                <a:latin typeface="Verdana"/>
                <a:cs typeface="Verdana"/>
              </a:rPr>
              <a:t>R</a:t>
            </a:r>
            <a:r>
              <a:rPr sz="2300" spc="-15" dirty="0">
                <a:latin typeface="Verdana"/>
                <a:cs typeface="Verdana"/>
              </a:rPr>
              <a:t>esultaat</a:t>
            </a:r>
            <a:r>
              <a:rPr sz="2300" spc="215" dirty="0">
                <a:latin typeface="Times New Roman"/>
                <a:cs typeface="Times New Roman"/>
              </a:rPr>
              <a:t> </a:t>
            </a:r>
            <a:r>
              <a:rPr sz="2300" spc="-60" dirty="0">
                <a:latin typeface="Verdana"/>
                <a:cs typeface="Verdana"/>
              </a:rPr>
              <a:t>v</a:t>
            </a:r>
            <a:r>
              <a:rPr sz="2300" spc="-20" dirty="0">
                <a:latin typeface="Verdana"/>
                <a:cs typeface="Verdana"/>
              </a:rPr>
              <a:t>a</a:t>
            </a:r>
            <a:r>
              <a:rPr sz="2300" spc="-15" dirty="0">
                <a:latin typeface="Verdana"/>
                <a:cs typeface="Verdana"/>
              </a:rPr>
              <a:t>n</a:t>
            </a:r>
            <a:r>
              <a:rPr sz="2300" spc="229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Verdana"/>
                <a:cs typeface="Verdana"/>
              </a:rPr>
              <a:t>de</a:t>
            </a:r>
            <a:r>
              <a:rPr sz="2300" spc="229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Verdana"/>
                <a:cs typeface="Verdana"/>
              </a:rPr>
              <a:t>een</a:t>
            </a:r>
            <a:r>
              <a:rPr sz="2300" spc="229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Verdana"/>
                <a:cs typeface="Verdana"/>
              </a:rPr>
              <a:t>functie</a:t>
            </a:r>
            <a:r>
              <a:rPr sz="2300" spc="200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Verdana"/>
                <a:cs typeface="Verdana"/>
              </a:rPr>
              <a:t>dient</a:t>
            </a:r>
            <a:r>
              <a:rPr sz="2300" spc="229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Verdana"/>
                <a:cs typeface="Verdana"/>
              </a:rPr>
              <a:t>als</a:t>
            </a:r>
            <a:r>
              <a:rPr sz="2300" spc="225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Verdana"/>
                <a:cs typeface="Verdana"/>
              </a:rPr>
              <a:t>i</a:t>
            </a:r>
            <a:r>
              <a:rPr sz="2300" spc="-40" dirty="0">
                <a:latin typeface="Verdana"/>
                <a:cs typeface="Verdana"/>
              </a:rPr>
              <a:t>n</a:t>
            </a:r>
            <a:r>
              <a:rPr sz="2300" spc="-35" dirty="0">
                <a:latin typeface="Verdana"/>
                <a:cs typeface="Verdana"/>
              </a:rPr>
              <a:t>v</a:t>
            </a:r>
            <a:r>
              <a:rPr sz="2300" spc="-15" dirty="0">
                <a:latin typeface="Verdana"/>
                <a:cs typeface="Verdana"/>
              </a:rPr>
              <a:t>oer</a:t>
            </a:r>
            <a:r>
              <a:rPr sz="2300" spc="229" dirty="0">
                <a:latin typeface="Times New Roman"/>
                <a:cs typeface="Times New Roman"/>
              </a:rPr>
              <a:t> </a:t>
            </a:r>
            <a:r>
              <a:rPr sz="2300" spc="-35" dirty="0">
                <a:latin typeface="Verdana"/>
                <a:cs typeface="Verdana"/>
              </a:rPr>
              <a:t>v</a:t>
            </a:r>
            <a:r>
              <a:rPr sz="2300" spc="-15" dirty="0">
                <a:latin typeface="Verdana"/>
                <a:cs typeface="Verdana"/>
              </a:rPr>
              <a:t>oor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Verdana"/>
                <a:cs typeface="Verdana"/>
              </a:rPr>
              <a:t>de</a:t>
            </a:r>
            <a:r>
              <a:rPr sz="2300" spc="229" dirty="0">
                <a:latin typeface="Times New Roman"/>
                <a:cs typeface="Times New Roman"/>
              </a:rPr>
              <a:t> </a:t>
            </a:r>
            <a:r>
              <a:rPr sz="2300" spc="-35" dirty="0">
                <a:latin typeface="Verdana"/>
                <a:cs typeface="Verdana"/>
              </a:rPr>
              <a:t>v</a:t>
            </a:r>
            <a:r>
              <a:rPr sz="2300" spc="-15" dirty="0">
                <a:latin typeface="Verdana"/>
                <a:cs typeface="Verdana"/>
              </a:rPr>
              <a:t>o</a:t>
            </a:r>
            <a:r>
              <a:rPr sz="2300" spc="-20" dirty="0">
                <a:latin typeface="Verdana"/>
                <a:cs typeface="Verdana"/>
              </a:rPr>
              <a:t>lgend</a:t>
            </a:r>
            <a:r>
              <a:rPr sz="2300" spc="-15" dirty="0">
                <a:latin typeface="Verdana"/>
                <a:cs typeface="Verdana"/>
              </a:rPr>
              <a:t>e</a:t>
            </a:r>
            <a:r>
              <a:rPr sz="2300" spc="240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Verdana"/>
                <a:cs typeface="Verdana"/>
              </a:rPr>
              <a:t>functie.</a:t>
            </a:r>
            <a:endParaRPr sz="23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00" y="1188049"/>
            <a:ext cx="7157202" cy="1295932"/>
          </a:xfrm>
        </p:spPr>
        <p:txBody>
          <a:bodyPr/>
          <a:lstStyle/>
          <a:p>
            <a:pPr algn="ctr"/>
            <a:r>
              <a:rPr lang="en-US" sz="2807" dirty="0">
                <a:solidFill>
                  <a:srgbClr val="FFC000"/>
                </a:solidFill>
              </a:rPr>
              <a:t>Interactive diagrams of Rx Observables</a:t>
            </a:r>
            <a:br>
              <a:rPr lang="en-US" sz="2807" dirty="0"/>
            </a:br>
            <a:endParaRPr lang="en-US" sz="2807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93448" y="2753758"/>
            <a:ext cx="4809996" cy="1388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7" b="1" dirty="0">
                <a:solidFill>
                  <a:srgbClr val="C00000"/>
                </a:solidFill>
                <a:hlinkClick r:id="rId2"/>
              </a:rPr>
              <a:t>http://rxmarbles.com/</a:t>
            </a:r>
            <a:endParaRPr lang="en-US" sz="2807" b="1" dirty="0">
              <a:solidFill>
                <a:srgbClr val="C00000"/>
              </a:solidFill>
            </a:endParaRPr>
          </a:p>
          <a:p>
            <a:pPr algn="ctr"/>
            <a:endParaRPr lang="en-US" sz="2807" b="1" dirty="0">
              <a:solidFill>
                <a:srgbClr val="C00000"/>
              </a:solidFill>
            </a:endParaRPr>
          </a:p>
          <a:p>
            <a:pPr algn="ctr"/>
            <a:r>
              <a:rPr lang="en-US" sz="2807" b="1" dirty="0" err="1">
                <a:solidFill>
                  <a:srgbClr val="C00000"/>
                </a:solidFill>
              </a:rPr>
              <a:t>RXFiddle.net</a:t>
            </a:r>
            <a:endParaRPr lang="en-US" sz="2807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3542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1183666"/>
            <a:ext cx="6793230" cy="30008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  <a:tabLst>
                <a:tab pos="960119" algn="l"/>
                <a:tab pos="1771650" algn="l"/>
                <a:tab pos="3531235" algn="l"/>
                <a:tab pos="5020310" algn="l"/>
                <a:tab pos="5967730" algn="l"/>
              </a:tabLst>
            </a:pPr>
            <a:r>
              <a:rPr lang="en-US" sz="2000" dirty="0"/>
              <a:t>import {</a:t>
            </a:r>
            <a:r>
              <a:rPr lang="en-US" sz="2000" b="1" dirty="0">
                <a:solidFill>
                  <a:srgbClr val="C00000"/>
                </a:solidFill>
              </a:rPr>
              <a:t>retry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C00000"/>
                </a:solidFill>
              </a:rPr>
              <a:t>delay</a:t>
            </a:r>
            <a:r>
              <a:rPr lang="en-US" sz="2000" dirty="0"/>
              <a:t>} from </a:t>
            </a:r>
            <a:r>
              <a:rPr lang="en-US" sz="2000" b="1" dirty="0">
                <a:solidFill>
                  <a:srgbClr val="C00000"/>
                </a:solidFill>
              </a:rPr>
              <a:t>'</a:t>
            </a:r>
            <a:r>
              <a:rPr lang="en-US" sz="2000" b="1" dirty="0" err="1">
                <a:solidFill>
                  <a:srgbClr val="C00000"/>
                </a:solidFill>
              </a:rPr>
              <a:t>rxjs</a:t>
            </a:r>
            <a:r>
              <a:rPr lang="en-US" sz="2000" b="1" dirty="0">
                <a:solidFill>
                  <a:srgbClr val="C00000"/>
                </a:solidFill>
              </a:rPr>
              <a:t>/operators</a:t>
            </a:r>
            <a:r>
              <a:rPr lang="en-US" sz="2000" dirty="0"/>
              <a:t>';</a:t>
            </a:r>
            <a:endParaRPr lang="nl-NL" sz="1950" spc="-20" dirty="0">
              <a:solidFill>
                <a:srgbClr val="000080"/>
              </a:solidFill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  <a:tabLst>
                <a:tab pos="960119" algn="l"/>
                <a:tab pos="1771650" algn="l"/>
                <a:tab pos="3531235" algn="l"/>
                <a:tab pos="5020310" algn="l"/>
                <a:tab pos="596773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AppComponen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OnIni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ts val="2330"/>
              </a:lnSpc>
              <a:tabLst>
                <a:tab pos="824865" algn="l"/>
                <a:tab pos="2313940" algn="l"/>
                <a:tab pos="2990215" algn="l"/>
                <a:tab pos="339534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Propertie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5" dirty="0">
                <a:solidFill>
                  <a:srgbClr val="46C249"/>
                </a:solidFill>
                <a:latin typeface="Consolas"/>
                <a:cs typeface="Consolas"/>
              </a:rPr>
              <a:t>v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oo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component/class</a:t>
            </a:r>
            <a:endParaRPr sz="1950" dirty="0">
              <a:latin typeface="Consolas"/>
              <a:cs typeface="Consolas"/>
            </a:endParaRPr>
          </a:p>
          <a:p>
            <a:pPr marL="418465" marR="3930015">
              <a:lnSpc>
                <a:spcPct val="99600"/>
              </a:lnSpc>
              <a:tabLst>
                <a:tab pos="1501140" algn="l"/>
                <a:tab pos="1907539" algn="l"/>
                <a:tab pos="2178050" algn="l"/>
              </a:tabLst>
            </a:pPr>
            <a:r>
              <a:rPr sz="1950" spc="-20" dirty="0">
                <a:latin typeface="Consolas"/>
                <a:cs typeface="Consolas"/>
              </a:rPr>
              <a:t>currentCity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City;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cities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City[];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cityPhoto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950" spc="-30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950" spc="-15" dirty="0">
                <a:latin typeface="Consolas"/>
                <a:cs typeface="Consolas"/>
              </a:rPr>
              <a:t>;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tabLst>
                <a:tab pos="3124835" algn="l"/>
                <a:tab pos="4884420" algn="l"/>
                <a:tab pos="6644005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7685" y="4131324"/>
            <a:ext cx="6520815" cy="2162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8465" marR="1627505" indent="-406400">
              <a:lnSpc>
                <a:spcPct val="100000"/>
              </a:lnSpc>
              <a:tabLst>
                <a:tab pos="1501140" algn="l"/>
              </a:tabLst>
            </a:pPr>
            <a:r>
              <a:rPr sz="1950" spc="-20" dirty="0">
                <a:latin typeface="Consolas"/>
                <a:cs typeface="Consolas"/>
              </a:rPr>
              <a:t>ngOnInit(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 err="1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950" spc="-25" dirty="0" err="1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spc="-20" dirty="0" err="1">
                <a:latin typeface="Consolas"/>
                <a:cs typeface="Consolas"/>
              </a:rPr>
              <a:t>.cityService.getCities</a:t>
            </a:r>
            <a:r>
              <a:rPr sz="1950" spc="-20" dirty="0">
                <a:latin typeface="Consolas"/>
                <a:cs typeface="Consolas"/>
              </a:rPr>
              <a:t>()</a:t>
            </a:r>
            <a:endParaRPr lang="nl-NL" sz="1950" spc="-20" dirty="0">
              <a:latin typeface="Consolas"/>
              <a:cs typeface="Consolas"/>
            </a:endParaRPr>
          </a:p>
          <a:p>
            <a:pPr marL="418465" marR="1627505" indent="-406400">
              <a:tabLst>
                <a:tab pos="1501140" algn="l"/>
              </a:tabLst>
            </a:pPr>
            <a:r>
              <a:rPr lang="en-US" sz="1950" spc="-20" dirty="0">
                <a:latin typeface="Consolas"/>
                <a:cs typeface="Consolas"/>
              </a:rPr>
              <a:t>      </a:t>
            </a:r>
            <a:r>
              <a:rPr lang="en-US" sz="2400" b="1" spc="-20" dirty="0">
                <a:solidFill>
                  <a:srgbClr val="C00000"/>
                </a:solidFill>
                <a:latin typeface="Consolas"/>
                <a:cs typeface="Consolas"/>
              </a:rPr>
              <a:t>.</a:t>
            </a:r>
            <a:r>
              <a:rPr lang="en-US" sz="2400" b="1" dirty="0">
                <a:solidFill>
                  <a:srgbClr val="C00000"/>
                </a:solidFill>
              </a:rPr>
              <a:t>pipe(retry(10), delay(2000))</a:t>
            </a:r>
            <a:endParaRPr sz="2400" b="1" dirty="0">
              <a:solidFill>
                <a:srgbClr val="C00000"/>
              </a:solidFill>
              <a:latin typeface="Consolas"/>
              <a:cs typeface="Consolas"/>
            </a:endParaRPr>
          </a:p>
          <a:p>
            <a:pPr marL="1636395" marR="274320" indent="-811530">
              <a:lnSpc>
                <a:spcPts val="2330"/>
              </a:lnSpc>
              <a:spcBef>
                <a:spcPts val="70"/>
              </a:spcBef>
              <a:tabLst>
                <a:tab pos="3261360" algn="l"/>
                <a:tab pos="3531235" algn="l"/>
                <a:tab pos="3937635" algn="l"/>
              </a:tabLst>
            </a:pPr>
            <a:r>
              <a:rPr sz="1950" spc="-20" dirty="0">
                <a:latin typeface="Consolas"/>
                <a:cs typeface="Consolas"/>
              </a:rPr>
              <a:t>.</a:t>
            </a:r>
            <a:r>
              <a:rPr sz="2400" b="1" spc="-20" dirty="0">
                <a:solidFill>
                  <a:srgbClr val="C00000"/>
                </a:solidFill>
                <a:latin typeface="Consolas"/>
                <a:cs typeface="Consolas"/>
              </a:rPr>
              <a:t>subscribe</a:t>
            </a:r>
            <a:r>
              <a:rPr sz="1950" spc="-20" dirty="0">
                <a:latin typeface="Consolas"/>
                <a:cs typeface="Consolas"/>
              </a:rPr>
              <a:t>(cityDat</a:t>
            </a:r>
            <a:r>
              <a:rPr sz="1950" spc="-15" dirty="0">
                <a:latin typeface="Consolas"/>
                <a:cs typeface="Consolas"/>
              </a:rPr>
              <a:t>a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48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.citie</a:t>
            </a:r>
            <a:r>
              <a:rPr sz="1950" spc="-15" dirty="0">
                <a:latin typeface="Consolas"/>
                <a:cs typeface="Consolas"/>
              </a:rPr>
              <a:t>s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=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cityData.json()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250"/>
              </a:lnSpc>
            </a:pPr>
            <a:r>
              <a:rPr sz="1950" spc="-25" dirty="0">
                <a:latin typeface="Consolas"/>
                <a:cs typeface="Consolas"/>
              </a:rPr>
              <a:t>},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335"/>
              </a:lnSpc>
              <a:tabLst>
                <a:tab pos="1772285" algn="l"/>
                <a:tab pos="2178050" algn="l"/>
                <a:tab pos="4749165" algn="l"/>
                <a:tab pos="5154930" algn="l"/>
              </a:tabLst>
            </a:pPr>
            <a:r>
              <a:rPr sz="1950" spc="-20" dirty="0">
                <a:latin typeface="Consolas"/>
                <a:cs typeface="Consolas"/>
              </a:rPr>
              <a:t>er</a:t>
            </a:r>
            <a:r>
              <a:rPr sz="1950" spc="-15" dirty="0">
                <a:latin typeface="Consolas"/>
                <a:cs typeface="Consolas"/>
              </a:rPr>
              <a:t>r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'FOUT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,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err),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1552" y="6266005"/>
            <a:ext cx="7740015" cy="866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7030">
              <a:lnSpc>
                <a:spcPts val="2335"/>
              </a:lnSpc>
              <a:tabLst>
                <a:tab pos="2042160" algn="l"/>
                <a:tab pos="2448560" algn="l"/>
                <a:tab pos="5290820" algn="l"/>
                <a:tab pos="6238875" algn="l"/>
              </a:tabLst>
            </a:pP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'Gettin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g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citie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complete</a:t>
            </a:r>
            <a:r>
              <a:rPr sz="1950" spc="-3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20" dirty="0">
                <a:latin typeface="Consolas"/>
                <a:cs typeface="Consolas"/>
              </a:rPr>
              <a:t>))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ts val="2335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3229"/>
              </a:lnSpc>
            </a:pPr>
            <a:r>
              <a:rPr lang="nl-NL" spc="10" dirty="0"/>
              <a:t>PIPING</a:t>
            </a:r>
            <a:endParaRPr spc="15" dirty="0"/>
          </a:p>
        </p:txBody>
      </p:sp>
      <p:sp>
        <p:nvSpPr>
          <p:cNvPr id="6" name="object 6"/>
          <p:cNvSpPr/>
          <p:nvPr/>
        </p:nvSpPr>
        <p:spPr>
          <a:xfrm>
            <a:off x="6617086" y="3699519"/>
            <a:ext cx="3912235" cy="1211580"/>
          </a:xfrm>
          <a:custGeom>
            <a:avLst/>
            <a:gdLst/>
            <a:ahLst/>
            <a:cxnLst/>
            <a:rect l="l" t="t" r="r" b="b"/>
            <a:pathLst>
              <a:path w="3912234" h="1211579">
                <a:moveTo>
                  <a:pt x="3912107" y="0"/>
                </a:moveTo>
                <a:lnTo>
                  <a:pt x="1891283" y="0"/>
                </a:lnTo>
                <a:lnTo>
                  <a:pt x="1891283" y="668273"/>
                </a:lnTo>
                <a:lnTo>
                  <a:pt x="0" y="1211573"/>
                </a:lnTo>
                <a:lnTo>
                  <a:pt x="1891283" y="954017"/>
                </a:lnTo>
                <a:lnTo>
                  <a:pt x="3912107" y="954017"/>
                </a:lnTo>
                <a:lnTo>
                  <a:pt x="3912107" y="0"/>
                </a:lnTo>
                <a:close/>
              </a:path>
              <a:path w="3912234" h="1211579">
                <a:moveTo>
                  <a:pt x="3912107" y="954017"/>
                </a:moveTo>
                <a:lnTo>
                  <a:pt x="1891283" y="954017"/>
                </a:lnTo>
                <a:lnTo>
                  <a:pt x="1891283" y="1145279"/>
                </a:lnTo>
                <a:lnTo>
                  <a:pt x="3912107" y="1145279"/>
                </a:lnTo>
                <a:lnTo>
                  <a:pt x="3912107" y="9540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73203" y="3846305"/>
            <a:ext cx="1922385" cy="9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699"/>
              </a:lnSpc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nl-NL" sz="1500" b="1" dirty="0" err="1">
                <a:solidFill>
                  <a:srgbClr val="FFFFFF"/>
                </a:solidFill>
                <a:latin typeface="Arial"/>
                <a:cs typeface="Arial"/>
              </a:rPr>
              <a:t>retry</a:t>
            </a:r>
            <a:r>
              <a:rPr lang="nl-NL" sz="15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 err="1">
                <a:solidFill>
                  <a:srgbClr val="FFFFFF"/>
                </a:solidFill>
                <a:latin typeface="Arial"/>
                <a:cs typeface="Arial"/>
              </a:rPr>
              <a:t>asyn</a:t>
            </a:r>
            <a:r>
              <a:rPr sz="1500" b="1" dirty="0" err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5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ophalen </a:t>
            </a:r>
            <a:r>
              <a:rPr sz="1500" b="1" spc="-5" dirty="0" err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b="1" dirty="0" err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nl-NL" sz="1500" b="1" dirty="0" err="1">
                <a:solidFill>
                  <a:srgbClr val="FFFFFF"/>
                </a:solidFill>
                <a:latin typeface="Arial"/>
                <a:cs typeface="Arial"/>
              </a:rPr>
              <a:t>retry</a:t>
            </a:r>
            <a:r>
              <a:rPr lang="nl-NL" sz="15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nl-NL" sz="1500" b="1" dirty="0" err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lang="nl-NL" sz="1500" b="1" dirty="0">
                <a:solidFill>
                  <a:srgbClr val="FFFFFF"/>
                </a:solidFill>
                <a:latin typeface="Arial"/>
                <a:cs typeface="Arial"/>
              </a:rPr>
              <a:t> delay als ophalen mislukt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673548A7-6DB5-C844-84B5-2927F82A63A9}"/>
              </a:ext>
            </a:extLst>
          </p:cNvPr>
          <p:cNvSpPr/>
          <p:nvPr/>
        </p:nvSpPr>
        <p:spPr>
          <a:xfrm>
            <a:off x="6362382" y="112529"/>
            <a:ext cx="3912235" cy="1211580"/>
          </a:xfrm>
          <a:custGeom>
            <a:avLst/>
            <a:gdLst/>
            <a:ahLst/>
            <a:cxnLst/>
            <a:rect l="l" t="t" r="r" b="b"/>
            <a:pathLst>
              <a:path w="3912234" h="1211579">
                <a:moveTo>
                  <a:pt x="3912107" y="0"/>
                </a:moveTo>
                <a:lnTo>
                  <a:pt x="1891283" y="0"/>
                </a:lnTo>
                <a:lnTo>
                  <a:pt x="1891283" y="668273"/>
                </a:lnTo>
                <a:lnTo>
                  <a:pt x="0" y="1211573"/>
                </a:lnTo>
                <a:lnTo>
                  <a:pt x="1891283" y="954017"/>
                </a:lnTo>
                <a:lnTo>
                  <a:pt x="3912107" y="954017"/>
                </a:lnTo>
                <a:lnTo>
                  <a:pt x="3912107" y="0"/>
                </a:lnTo>
                <a:close/>
              </a:path>
              <a:path w="3912234" h="1211579">
                <a:moveTo>
                  <a:pt x="3912107" y="954017"/>
                </a:moveTo>
                <a:lnTo>
                  <a:pt x="1891283" y="954017"/>
                </a:lnTo>
                <a:lnTo>
                  <a:pt x="1891283" y="1145279"/>
                </a:lnTo>
                <a:lnTo>
                  <a:pt x="3912107" y="1145279"/>
                </a:lnTo>
                <a:lnTo>
                  <a:pt x="3912107" y="9540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r>
              <a:rPr lang="nl-NL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dirty="0"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57BF1FD2-0BC0-3442-A39C-9FF9A5665D0F}"/>
              </a:ext>
            </a:extLst>
          </p:cNvPr>
          <p:cNvSpPr txBox="1"/>
          <p:nvPr/>
        </p:nvSpPr>
        <p:spPr>
          <a:xfrm>
            <a:off x="8383466" y="384000"/>
            <a:ext cx="1922385" cy="451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699"/>
              </a:lnSpc>
            </a:pPr>
            <a:r>
              <a:rPr lang="nl-NL" sz="1500" b="1" dirty="0">
                <a:solidFill>
                  <a:schemeClr val="bg1"/>
                </a:solidFill>
                <a:latin typeface="Arial"/>
                <a:cs typeface="Arial"/>
              </a:rPr>
              <a:t>import </a:t>
            </a:r>
            <a:r>
              <a:rPr lang="nl-NL" sz="1500" b="1" dirty="0" err="1">
                <a:solidFill>
                  <a:schemeClr val="bg1"/>
                </a:solidFill>
                <a:latin typeface="Arial"/>
                <a:cs typeface="Arial"/>
              </a:rPr>
              <a:t>rxjs</a:t>
            </a:r>
            <a:r>
              <a:rPr lang="nl-NL" sz="1500" b="1" dirty="0">
                <a:solidFill>
                  <a:schemeClr val="bg1"/>
                </a:solidFill>
                <a:latin typeface="Arial"/>
                <a:cs typeface="Arial"/>
              </a:rPr>
              <a:t> operatoren</a:t>
            </a:r>
            <a:endParaRPr sz="15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82674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pc="10" dirty="0"/>
              <a:t>RxJS-operator</a:t>
            </a:r>
            <a:r>
              <a:rPr spc="15" dirty="0"/>
              <a:t>s</a:t>
            </a:r>
            <a:r>
              <a:rPr spc="29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d</a:t>
            </a:r>
            <a:r>
              <a:rPr spc="15" dirty="0"/>
              <a:t>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service</a:t>
            </a:r>
          </a:p>
        </p:txBody>
      </p:sp>
      <p:sp>
        <p:nvSpPr>
          <p:cNvPr id="4" name="object 4"/>
          <p:cNvSpPr/>
          <p:nvPr/>
        </p:nvSpPr>
        <p:spPr>
          <a:xfrm>
            <a:off x="6189234" y="2487791"/>
            <a:ext cx="4058163" cy="1144905"/>
          </a:xfrm>
          <a:custGeom>
            <a:avLst/>
            <a:gdLst/>
            <a:ahLst/>
            <a:cxnLst/>
            <a:rect l="l" t="t" r="r" b="b"/>
            <a:pathLst>
              <a:path w="4551045" h="1144905">
                <a:moveTo>
                  <a:pt x="4550663" y="0"/>
                </a:moveTo>
                <a:lnTo>
                  <a:pt x="2529839" y="0"/>
                </a:lnTo>
                <a:lnTo>
                  <a:pt x="2529839" y="190499"/>
                </a:lnTo>
                <a:lnTo>
                  <a:pt x="0" y="281939"/>
                </a:lnTo>
                <a:lnTo>
                  <a:pt x="2529839" y="476249"/>
                </a:lnTo>
                <a:lnTo>
                  <a:pt x="2529839" y="1144523"/>
                </a:lnTo>
                <a:lnTo>
                  <a:pt x="4550663" y="1144523"/>
                </a:lnTo>
                <a:lnTo>
                  <a:pt x="455066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811770" y="1183666"/>
            <a:ext cx="9069859" cy="3580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lang="nl-NL" spc="-20" dirty="0">
                <a:solidFill>
                  <a:srgbClr val="000080"/>
                </a:solidFill>
              </a:rPr>
              <a:t>   </a:t>
            </a:r>
            <a:r>
              <a:rPr spc="-20" dirty="0">
                <a:solidFill>
                  <a:srgbClr val="000080"/>
                </a:solidFill>
              </a:rPr>
              <a:t>impor</a:t>
            </a:r>
            <a:r>
              <a:rPr spc="-15" dirty="0">
                <a:solidFill>
                  <a:srgbClr val="000080"/>
                </a:solidFill>
              </a:rPr>
              <a:t>t</a:t>
            </a:r>
            <a:r>
              <a:rPr lang="nl-NL" spc="-15" dirty="0">
                <a:solidFill>
                  <a:srgbClr val="000080"/>
                </a:solidFill>
                <a:latin typeface="Times New Roman"/>
                <a:cs typeface="Times New Roman"/>
              </a:rPr>
              <a:t>   </a:t>
            </a:r>
            <a:r>
              <a:rPr spc="-20" dirty="0"/>
              <a:t>{Injectable</a:t>
            </a:r>
            <a:r>
              <a:rPr spc="-15" dirty="0"/>
              <a:t>}</a:t>
            </a:r>
            <a:r>
              <a:rPr lang="nl-NL" spc="-15" dirty="0">
                <a:latin typeface="Times New Roman"/>
                <a:cs typeface="Times New Roman"/>
              </a:rPr>
              <a:t>.     </a:t>
            </a:r>
            <a:r>
              <a:rPr spc="-20" dirty="0">
                <a:solidFill>
                  <a:srgbClr val="000080"/>
                </a:solidFill>
              </a:rPr>
              <a:t>fro</a:t>
            </a:r>
            <a:r>
              <a:rPr spc="-15" dirty="0">
                <a:solidFill>
                  <a:srgbClr val="000080"/>
                </a:solidFill>
              </a:rPr>
              <a:t>m</a:t>
            </a:r>
            <a:r>
              <a:rPr lang="nl-NL" spc="-1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pc="-20" dirty="0">
                <a:solidFill>
                  <a:srgbClr val="008000"/>
                </a:solidFill>
              </a:rPr>
              <a:t>'@angular/core</a:t>
            </a:r>
            <a:r>
              <a:rPr lang="en-US" spc="-35" dirty="0">
                <a:solidFill>
                  <a:srgbClr val="008000"/>
                </a:solidFill>
              </a:rPr>
              <a:t>’</a:t>
            </a:r>
            <a:r>
              <a:rPr spc="-15" dirty="0"/>
              <a:t>;</a:t>
            </a:r>
            <a:r>
              <a:rPr spc="-5" dirty="0">
                <a:latin typeface="Times New Roman"/>
                <a:cs typeface="Times New Roman"/>
              </a:rPr>
              <a:t> </a:t>
            </a:r>
            <a:endParaRPr lang="nl-NL" spc="-5" dirty="0">
              <a:latin typeface="Times New Roman"/>
              <a:cs typeface="Times New Roman"/>
            </a:endParaRPr>
          </a:p>
          <a:p>
            <a:pPr marL="12700">
              <a:lnSpc>
                <a:spcPts val="2335"/>
              </a:lnSpc>
            </a:pPr>
            <a:r>
              <a:rPr lang="en-US" dirty="0"/>
              <a:t>   import {City} from '../model/</a:t>
            </a:r>
            <a:r>
              <a:rPr lang="en-US" dirty="0" err="1"/>
              <a:t>city.model</a:t>
            </a:r>
            <a:r>
              <a:rPr lang="en-US" dirty="0"/>
              <a:t>';</a:t>
            </a:r>
            <a:endParaRPr lang="nl-NL" spc="-5" dirty="0">
              <a:latin typeface="Times New Roman"/>
              <a:cs typeface="Times New Roman"/>
            </a:endParaRPr>
          </a:p>
          <a:p>
            <a:pPr marL="12700">
              <a:lnSpc>
                <a:spcPts val="2335"/>
              </a:lnSpc>
            </a:pPr>
            <a:r>
              <a:rPr lang="en-US" spc="-20" dirty="0">
                <a:solidFill>
                  <a:srgbClr val="000080"/>
                </a:solidFill>
              </a:rPr>
              <a:t>   impor</a:t>
            </a:r>
            <a:r>
              <a:rPr lang="en-US" spc="-15" dirty="0">
                <a:solidFill>
                  <a:srgbClr val="000080"/>
                </a:solidFill>
              </a:rPr>
              <a:t>t</a:t>
            </a:r>
            <a:r>
              <a:rPr lang="en-US" spc="-15" dirty="0">
                <a:solidFill>
                  <a:srgbClr val="000080"/>
                </a:solidFill>
                <a:latin typeface="Times New Roman"/>
                <a:cs typeface="Times New Roman"/>
              </a:rPr>
              <a:t>.  </a:t>
            </a:r>
            <a:r>
              <a:rPr lang="en-US" spc="-20" dirty="0"/>
              <a:t>{</a:t>
            </a:r>
            <a:r>
              <a:rPr lang="en-US" spc="-20" dirty="0" err="1"/>
              <a:t>HttpClient</a:t>
            </a:r>
            <a:r>
              <a:rPr lang="en-US" spc="-15" dirty="0"/>
              <a:t>}</a:t>
            </a:r>
            <a:r>
              <a:rPr lang="en-US" spc="-15" dirty="0">
                <a:latin typeface="Times New Roman"/>
                <a:cs typeface="Times New Roman"/>
              </a:rPr>
              <a:t>     </a:t>
            </a:r>
            <a:r>
              <a:rPr lang="en-US" spc="-20" dirty="0">
                <a:solidFill>
                  <a:srgbClr val="000080"/>
                </a:solidFill>
              </a:rPr>
              <a:t>fro</a:t>
            </a:r>
            <a:r>
              <a:rPr lang="en-US" spc="-15" dirty="0">
                <a:solidFill>
                  <a:srgbClr val="000080"/>
                </a:solidFill>
              </a:rPr>
              <a:t>m</a:t>
            </a:r>
            <a:r>
              <a:rPr lang="en-US" spc="-1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pc="-20" dirty="0">
                <a:solidFill>
                  <a:srgbClr val="008000"/>
                </a:solidFill>
              </a:rPr>
              <a:t>‘@angular/common/http</a:t>
            </a:r>
            <a:r>
              <a:rPr lang="en-US" spc="-25" dirty="0">
                <a:solidFill>
                  <a:srgbClr val="008000"/>
                </a:solidFill>
              </a:rPr>
              <a:t>’</a:t>
            </a:r>
            <a:r>
              <a:rPr lang="en-US" spc="-15" dirty="0"/>
              <a:t>;</a:t>
            </a:r>
            <a:endParaRPr lang="en-US" dirty="0"/>
          </a:p>
          <a:p>
            <a:pPr marL="12700">
              <a:lnSpc>
                <a:spcPts val="2335"/>
              </a:lnSpc>
            </a:pPr>
            <a:r>
              <a:rPr lang="en-US" spc="-20" dirty="0">
                <a:solidFill>
                  <a:srgbClr val="000080"/>
                </a:solidFill>
              </a:rPr>
              <a:t>   </a:t>
            </a:r>
            <a:r>
              <a:rPr spc="-20" dirty="0">
                <a:solidFill>
                  <a:srgbClr val="000080"/>
                </a:solidFill>
              </a:rPr>
              <a:t>impor</a:t>
            </a:r>
            <a:r>
              <a:rPr spc="-15" dirty="0">
                <a:solidFill>
                  <a:srgbClr val="000080"/>
                </a:solidFill>
              </a:rPr>
              <a:t>t</a:t>
            </a:r>
            <a:r>
              <a:rPr lang="nl-NL" spc="-15" dirty="0">
                <a:solidFill>
                  <a:srgbClr val="000080"/>
                </a:solidFill>
                <a:latin typeface="Times New Roman"/>
                <a:cs typeface="Times New Roman"/>
              </a:rPr>
              <a:t>   </a:t>
            </a:r>
            <a:r>
              <a:rPr spc="-20" dirty="0"/>
              <a:t>{Observable</a:t>
            </a:r>
            <a:r>
              <a:rPr spc="-15" dirty="0"/>
              <a:t>}</a:t>
            </a:r>
            <a:r>
              <a:rPr lang="nl-NL" spc="-15" dirty="0">
                <a:latin typeface="Times New Roman"/>
                <a:cs typeface="Times New Roman"/>
              </a:rPr>
              <a:t>.    </a:t>
            </a:r>
            <a:r>
              <a:rPr spc="-20" dirty="0">
                <a:solidFill>
                  <a:srgbClr val="000080"/>
                </a:solidFill>
              </a:rPr>
              <a:t>fro</a:t>
            </a:r>
            <a:r>
              <a:rPr spc="-15" dirty="0">
                <a:solidFill>
                  <a:srgbClr val="000080"/>
                </a:solidFill>
              </a:rPr>
              <a:t>m</a:t>
            </a:r>
            <a:r>
              <a:rPr lang="nl-NL" spc="-15" dirty="0">
                <a:solidFill>
                  <a:srgbClr val="000080"/>
                </a:solidFill>
                <a:latin typeface="Times New Roman"/>
                <a:cs typeface="Times New Roman"/>
              </a:rPr>
              <a:t>  </a:t>
            </a:r>
            <a:r>
              <a:rPr lang="nl-NL" spc="-20" dirty="0">
                <a:solidFill>
                  <a:srgbClr val="008000"/>
                </a:solidFill>
                <a:latin typeface="Times New Roman"/>
                <a:cs typeface="Times New Roman"/>
              </a:rPr>
              <a:t>‘</a:t>
            </a:r>
            <a:r>
              <a:rPr spc="-20" dirty="0" err="1">
                <a:solidFill>
                  <a:srgbClr val="008000"/>
                </a:solidFill>
              </a:rPr>
              <a:t>rxjs</a:t>
            </a:r>
            <a:r>
              <a:rPr lang="nl-NL" spc="-20" dirty="0">
                <a:solidFill>
                  <a:srgbClr val="008000"/>
                </a:solidFill>
              </a:rPr>
              <a:t>'</a:t>
            </a:r>
            <a:r>
              <a:rPr spc="-15" dirty="0"/>
              <a:t>;</a:t>
            </a:r>
          </a:p>
          <a:p>
            <a:r>
              <a:rPr lang="en-US" dirty="0"/>
              <a:t>   import {</a:t>
            </a:r>
            <a:r>
              <a:rPr lang="en-US" b="1" dirty="0" err="1">
                <a:solidFill>
                  <a:srgbClr val="C00000"/>
                </a:solidFill>
              </a:rPr>
              <a:t>catchError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tap</a:t>
            </a:r>
            <a:r>
              <a:rPr lang="en-US" dirty="0"/>
              <a:t>} from </a:t>
            </a:r>
            <a:r>
              <a:rPr lang="en-US" b="1" dirty="0">
                <a:solidFill>
                  <a:srgbClr val="C00000"/>
                </a:solidFill>
              </a:rPr>
              <a:t>'</a:t>
            </a:r>
            <a:r>
              <a:rPr lang="en-US" b="1" dirty="0" err="1">
                <a:solidFill>
                  <a:srgbClr val="C00000"/>
                </a:solidFill>
              </a:rPr>
              <a:t>rxjs</a:t>
            </a:r>
            <a:r>
              <a:rPr lang="en-US" b="1" dirty="0">
                <a:solidFill>
                  <a:srgbClr val="C00000"/>
                </a:solidFill>
              </a:rPr>
              <a:t>/operators</a:t>
            </a:r>
            <a:r>
              <a:rPr lang="en-US" dirty="0"/>
              <a:t>';</a:t>
            </a:r>
          </a:p>
          <a:p>
            <a:pPr marL="454659" marR="5080" algn="r">
              <a:lnSpc>
                <a:spcPct val="100000"/>
              </a:lnSpc>
              <a:spcBef>
                <a:spcPts val="475"/>
              </a:spcBef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Impor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operator</a:t>
            </a:r>
            <a:r>
              <a:rPr lang="nl-NL" sz="150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500" dirty="0">
              <a:latin typeface="Arial"/>
              <a:cs typeface="Arial"/>
            </a:endParaRPr>
          </a:p>
          <a:p>
            <a:pPr marL="467359">
              <a:lnSpc>
                <a:spcPts val="2335"/>
              </a:lnSpc>
              <a:spcBef>
                <a:spcPts val="45"/>
              </a:spcBef>
            </a:pPr>
            <a:r>
              <a:rPr spc="-20" dirty="0"/>
              <a:t>@Injectable()</a:t>
            </a:r>
          </a:p>
          <a:p>
            <a:pPr marL="873125" indent="-406400">
              <a:lnSpc>
                <a:spcPts val="2335"/>
              </a:lnSpc>
              <a:tabLst>
                <a:tab pos="1414780" algn="l"/>
                <a:tab pos="2226310" algn="l"/>
                <a:tab pos="3851275" algn="l"/>
              </a:tabLst>
            </a:pPr>
            <a:r>
              <a:rPr spc="-20" dirty="0">
                <a:solidFill>
                  <a:srgbClr val="000080"/>
                </a:solidFill>
              </a:rPr>
              <a:t>expor</a:t>
            </a:r>
            <a:r>
              <a:rPr spc="-15" dirty="0">
                <a:solidFill>
                  <a:srgbClr val="000080"/>
                </a:solidFill>
              </a:rPr>
              <a:t>t</a:t>
            </a:r>
            <a:r>
              <a:rPr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pc="-20" dirty="0">
                <a:solidFill>
                  <a:srgbClr val="000080"/>
                </a:solidFill>
              </a:rPr>
              <a:t>clas</a:t>
            </a:r>
            <a:r>
              <a:rPr spc="-15" dirty="0">
                <a:solidFill>
                  <a:srgbClr val="000080"/>
                </a:solidFill>
              </a:rPr>
              <a:t>s</a:t>
            </a:r>
            <a:r>
              <a:rPr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pc="-20" dirty="0"/>
              <a:t>CityServic</a:t>
            </a:r>
            <a:r>
              <a:rPr spc="-15" dirty="0"/>
              <a:t>e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5" dirty="0"/>
              <a:t>{</a:t>
            </a:r>
          </a:p>
          <a:p>
            <a:pPr marL="454659"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873125">
              <a:lnSpc>
                <a:spcPct val="100000"/>
              </a:lnSpc>
              <a:tabLst>
                <a:tab pos="3580129" algn="l"/>
                <a:tab pos="4392295" algn="l"/>
                <a:tab pos="5203825" algn="l"/>
              </a:tabLst>
            </a:pPr>
            <a:r>
              <a:rPr spc="-20" dirty="0">
                <a:solidFill>
                  <a:srgbClr val="000080"/>
                </a:solidFill>
              </a:rPr>
              <a:t>constructo</a:t>
            </a:r>
            <a:r>
              <a:rPr spc="-25" dirty="0">
                <a:solidFill>
                  <a:srgbClr val="000080"/>
                </a:solidFill>
              </a:rPr>
              <a:t>r</a:t>
            </a:r>
            <a:r>
              <a:rPr spc="-25" dirty="0"/>
              <a:t>(</a:t>
            </a:r>
            <a:r>
              <a:rPr spc="-20" dirty="0">
                <a:solidFill>
                  <a:srgbClr val="000080"/>
                </a:solidFill>
              </a:rPr>
              <a:t>privat</a:t>
            </a:r>
            <a:r>
              <a:rPr spc="-15" dirty="0">
                <a:solidFill>
                  <a:srgbClr val="000080"/>
                </a:solidFill>
              </a:rPr>
              <a:t>e</a:t>
            </a:r>
            <a:r>
              <a:rPr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pc="-20" dirty="0"/>
              <a:t>http</a:t>
            </a:r>
            <a:r>
              <a:rPr spc="-15" dirty="0"/>
              <a:t>: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20" dirty="0"/>
              <a:t>Http</a:t>
            </a:r>
            <a:r>
              <a:rPr spc="-15" dirty="0"/>
              <a:t>)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5" dirty="0"/>
              <a:t>{</a:t>
            </a:r>
          </a:p>
          <a:p>
            <a:pPr marL="454659"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873125">
              <a:lnSpc>
                <a:spcPct val="100000"/>
              </a:lnSpc>
            </a:pPr>
            <a:r>
              <a:rPr spc="-15" dirty="0"/>
              <a:t>}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72832" y="4723400"/>
            <a:ext cx="7407668" cy="23365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  <a:tabLst>
                <a:tab pos="418465" algn="l"/>
                <a:tab pos="1907539" algn="l"/>
                <a:tab pos="258381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retournee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all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cities</a:t>
            </a:r>
            <a:endParaRPr sz="1950" dirty="0">
              <a:latin typeface="Consolas"/>
              <a:cs typeface="Consolas"/>
            </a:endParaRPr>
          </a:p>
          <a:p>
            <a:pPr marL="418465" marR="5080" indent="-406400">
              <a:lnSpc>
                <a:spcPts val="2330"/>
              </a:lnSpc>
              <a:spcBef>
                <a:spcPts val="80"/>
              </a:spcBef>
              <a:tabLst>
                <a:tab pos="1365885" algn="l"/>
                <a:tab pos="1771650" algn="l"/>
                <a:tab pos="4613910" algn="l"/>
              </a:tabLst>
            </a:pPr>
            <a:r>
              <a:rPr sz="1950" spc="-20" dirty="0">
                <a:latin typeface="Consolas"/>
                <a:cs typeface="Consolas"/>
              </a:rPr>
              <a:t>getCities()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Observable&lt;</a:t>
            </a:r>
            <a:r>
              <a:rPr lang="en-US" b="1" dirty="0">
                <a:solidFill>
                  <a:srgbClr val="00B050"/>
                </a:solidFill>
              </a:rPr>
              <a:t>City[]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spc="-5" dirty="0">
                <a:latin typeface="Times New Roman"/>
                <a:cs typeface="Times New Roman"/>
              </a:rPr>
              <a:t>   </a:t>
            </a:r>
            <a:endParaRPr lang="nl-NL" sz="1950" spc="-5" dirty="0">
              <a:latin typeface="Times New Roman"/>
              <a:cs typeface="Times New Roman"/>
            </a:endParaRPr>
          </a:p>
          <a:p>
            <a:pPr marL="418465" marR="5080" indent="-406400">
              <a:lnSpc>
                <a:spcPts val="2330"/>
              </a:lnSpc>
              <a:spcBef>
                <a:spcPts val="80"/>
              </a:spcBef>
              <a:tabLst>
                <a:tab pos="1365885" algn="l"/>
                <a:tab pos="1771650" algn="l"/>
                <a:tab pos="4613910" algn="l"/>
              </a:tabLst>
            </a:pPr>
            <a:r>
              <a:rPr lang="en-US" sz="1950" spc="-5" dirty="0">
                <a:solidFill>
                  <a:srgbClr val="000080"/>
                </a:solidFill>
                <a:latin typeface="Times New Roman"/>
                <a:cs typeface="Times New Roman"/>
              </a:rPr>
              <a:t>       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 err="1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 err="1">
                <a:latin typeface="Consolas"/>
                <a:cs typeface="Consolas"/>
              </a:rPr>
              <a:t>.http.get</a:t>
            </a:r>
            <a:r>
              <a:rPr lang="nl-NL" sz="1950" spc="-20" dirty="0">
                <a:latin typeface="Consolas"/>
                <a:cs typeface="Consolas"/>
              </a:rPr>
              <a:t>&lt;</a:t>
            </a:r>
            <a:r>
              <a:rPr lang="en-US" b="1" dirty="0">
                <a:solidFill>
                  <a:srgbClr val="00B050"/>
                </a:solidFill>
              </a:rPr>
              <a:t>City[]</a:t>
            </a:r>
            <a:r>
              <a:rPr lang="nl-NL" sz="1950" spc="-20" dirty="0">
                <a:latin typeface="Consolas"/>
                <a:cs typeface="Consolas"/>
              </a:rPr>
              <a:t>&gt;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'app/cities.json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)</a:t>
            </a:r>
            <a:endParaRPr sz="1950" dirty="0">
              <a:latin typeface="Consolas"/>
              <a:cs typeface="Consolas"/>
            </a:endParaRPr>
          </a:p>
          <a:p>
            <a:pPr lvl="2"/>
            <a:r>
              <a:rPr lang="en-US" sz="2000" b="1" dirty="0">
                <a:solidFill>
                  <a:srgbClr val="C00000"/>
                </a:solidFill>
              </a:rPr>
              <a:t>.pipe</a:t>
            </a:r>
            <a:r>
              <a:rPr lang="en-US" dirty="0"/>
              <a:t>(</a:t>
            </a:r>
          </a:p>
          <a:p>
            <a:pPr lvl="3"/>
            <a:r>
              <a:rPr lang="en-US" b="1" dirty="0">
                <a:solidFill>
                  <a:srgbClr val="C00000"/>
                </a:solidFill>
              </a:rPr>
              <a:t>tap</a:t>
            </a:r>
            <a:r>
              <a:rPr lang="en-US" dirty="0"/>
              <a:t>(_ =&gt; </a:t>
            </a:r>
            <a:r>
              <a:rPr lang="en-US" dirty="0" err="1"/>
              <a:t>this.log</a:t>
            </a:r>
            <a:r>
              <a:rPr lang="en-US" dirty="0"/>
              <a:t>('fetched cities')),</a:t>
            </a:r>
          </a:p>
          <a:p>
            <a:pPr lvl="3"/>
            <a:r>
              <a:rPr lang="en-US" b="1" dirty="0" err="1">
                <a:solidFill>
                  <a:srgbClr val="C00000"/>
                </a:solidFill>
              </a:rPr>
              <a:t>catchError</a:t>
            </a:r>
            <a:r>
              <a:rPr lang="en-US" dirty="0"/>
              <a:t>(</a:t>
            </a:r>
            <a:r>
              <a:rPr lang="en-US" dirty="0" err="1"/>
              <a:t>this.log</a:t>
            </a:r>
            <a:r>
              <a:rPr lang="en-US" dirty="0"/>
              <a:t>(‘error fetching cities'))</a:t>
            </a:r>
          </a:p>
          <a:p>
            <a:pPr lvl="2"/>
            <a:r>
              <a:rPr lang="en-US" dirty="0"/>
              <a:t>);</a:t>
            </a:r>
          </a:p>
          <a:p>
            <a:pPr marL="12700">
              <a:lnSpc>
                <a:spcPts val="2335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23100" y="5800636"/>
            <a:ext cx="3385185" cy="1144905"/>
          </a:xfrm>
          <a:custGeom>
            <a:avLst/>
            <a:gdLst/>
            <a:ahLst/>
            <a:cxnLst/>
            <a:rect l="l" t="t" r="r" b="b"/>
            <a:pathLst>
              <a:path w="3385184" h="1144904">
                <a:moveTo>
                  <a:pt x="0" y="177545"/>
                </a:moveTo>
                <a:lnTo>
                  <a:pt x="1363979" y="477011"/>
                </a:lnTo>
                <a:lnTo>
                  <a:pt x="1363979" y="1144523"/>
                </a:lnTo>
                <a:lnTo>
                  <a:pt x="3384803" y="1144523"/>
                </a:lnTo>
                <a:lnTo>
                  <a:pt x="3384803" y="191261"/>
                </a:lnTo>
                <a:lnTo>
                  <a:pt x="1363979" y="191261"/>
                </a:lnTo>
                <a:lnTo>
                  <a:pt x="0" y="177545"/>
                </a:lnTo>
                <a:close/>
              </a:path>
              <a:path w="3385184" h="1144904">
                <a:moveTo>
                  <a:pt x="3384803" y="0"/>
                </a:moveTo>
                <a:lnTo>
                  <a:pt x="1363979" y="0"/>
                </a:lnTo>
                <a:lnTo>
                  <a:pt x="1363979" y="191261"/>
                </a:lnTo>
                <a:lnTo>
                  <a:pt x="3384803" y="191261"/>
                </a:lnTo>
                <a:lnTo>
                  <a:pt x="33848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18316" y="5925414"/>
            <a:ext cx="164465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2570" marR="5080" indent="-230504">
              <a:lnSpc>
                <a:spcPct val="100699"/>
              </a:lnSpc>
            </a:pPr>
            <a:r>
              <a:rPr sz="1500" b="1" spc="-8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ransfor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stream i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nl-NL" spc="15" dirty="0" err="1"/>
              <a:t>piping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83831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b="1" spc="-20" dirty="0" err="1">
                <a:latin typeface="Verdana"/>
                <a:cs typeface="Verdana"/>
              </a:rPr>
              <a:t>Oefenin</a:t>
            </a:r>
            <a:r>
              <a:rPr sz="1950" b="1" spc="-15" dirty="0" err="1">
                <a:latin typeface="Verdana"/>
                <a:cs typeface="Verdana"/>
              </a:rPr>
              <a:t>g</a:t>
            </a:r>
            <a:r>
              <a:rPr sz="1950" b="1" spc="215" dirty="0">
                <a:latin typeface="Times New Roman"/>
                <a:cs typeface="Times New Roman"/>
              </a:rPr>
              <a:t> </a:t>
            </a:r>
            <a:r>
              <a:rPr sz="1950" b="1" spc="-15" dirty="0">
                <a:latin typeface="Verdana"/>
                <a:cs typeface="Verdana"/>
              </a:rPr>
              <a:t>5</a:t>
            </a:r>
            <a:r>
              <a:rPr lang="nl-NL" sz="1950" b="1" spc="-15" dirty="0">
                <a:latin typeface="Verdana"/>
                <a:cs typeface="Verdana"/>
              </a:rPr>
              <a:t>c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43536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31F1-B40F-5F4A-864D-7170EC43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BF4E2-4565-6347-9DA5-59835C0B7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3000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7FC500-6F0C-1B47-B6BA-FBF6C244E2F4}"/>
              </a:ext>
            </a:extLst>
          </p:cNvPr>
          <p:cNvSpPr/>
          <p:nvPr/>
        </p:nvSpPr>
        <p:spPr>
          <a:xfrm>
            <a:off x="2729229" y="3019425"/>
            <a:ext cx="5234939" cy="679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5030"/>
              </a:lnSpc>
            </a:pPr>
            <a:r>
              <a:rPr lang="en-US" sz="4000" b="1" spc="-85" dirty="0">
                <a:latin typeface="Verdana"/>
                <a:cs typeface="Verdana"/>
              </a:rPr>
              <a:t>CRUD </a:t>
            </a:r>
            <a:r>
              <a:rPr lang="en-US" sz="4000" b="1" spc="-85" dirty="0" err="1">
                <a:latin typeface="Verdana"/>
                <a:cs typeface="Verdana"/>
              </a:rPr>
              <a:t>applicatie</a:t>
            </a:r>
            <a:endParaRPr lang="en-US" sz="4000" b="1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661440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5517-92AC-E047-87BD-B86439A7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Adding a City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20057-94EF-3746-A1B8-B347E99F5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22500" y="1183666"/>
            <a:ext cx="7545859" cy="540147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 err="1"/>
              <a:t>addCity</a:t>
            </a:r>
            <a:r>
              <a:rPr lang="en-US" dirty="0"/>
              <a:t>(</a:t>
            </a:r>
            <a:r>
              <a:rPr lang="en-US" dirty="0" err="1"/>
              <a:t>cityName</a:t>
            </a:r>
            <a:r>
              <a:rPr lang="en-US" dirty="0"/>
              <a:t>: string): Observable&lt;City&gt; {</a:t>
            </a:r>
          </a:p>
          <a:p>
            <a:br>
              <a:rPr lang="en-US" dirty="0"/>
            </a:br>
            <a:r>
              <a:rPr lang="en-US" dirty="0"/>
              <a:t>	let </a:t>
            </a:r>
            <a:r>
              <a:rPr lang="en-US" dirty="0" err="1"/>
              <a:t>newCity</a:t>
            </a:r>
            <a:r>
              <a:rPr lang="en-US" dirty="0"/>
              <a:t> = new City(null, </a:t>
            </a:r>
            <a:r>
              <a:rPr lang="en-US" dirty="0" err="1"/>
              <a:t>cityName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return </a:t>
            </a:r>
            <a:r>
              <a:rPr lang="en-US" b="1" dirty="0" err="1">
                <a:solidFill>
                  <a:srgbClr val="FF0000"/>
                </a:solidFill>
              </a:rPr>
              <a:t>this.http.post</a:t>
            </a:r>
            <a:r>
              <a:rPr lang="en-US" dirty="0"/>
              <a:t>&lt;City&gt;(</a:t>
            </a:r>
          </a:p>
          <a:p>
            <a:r>
              <a:rPr lang="en-US" dirty="0"/>
              <a:t>		API_URL,</a:t>
            </a:r>
          </a:p>
          <a:p>
            <a:r>
              <a:rPr lang="en-US" dirty="0"/>
              <a:t>		</a:t>
            </a:r>
            <a:r>
              <a:rPr lang="en-US" dirty="0" err="1"/>
              <a:t>JSON.stringify</a:t>
            </a:r>
            <a:r>
              <a:rPr lang="en-US" dirty="0"/>
              <a:t>(</a:t>
            </a:r>
            <a:r>
              <a:rPr lang="en-US" dirty="0" err="1"/>
              <a:t>newCity</a:t>
            </a:r>
            <a:r>
              <a:rPr lang="en-US" dirty="0"/>
              <a:t>),</a:t>
            </a:r>
          </a:p>
          <a:p>
            <a:r>
              <a:rPr lang="en-US" dirty="0"/>
              <a:t>		HEADERS</a:t>
            </a:r>
          </a:p>
          <a:p>
            <a:r>
              <a:rPr lang="en-US" dirty="0"/>
              <a:t>	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50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6081" y="223727"/>
            <a:ext cx="2480945" cy="56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30"/>
              </a:lnSpc>
            </a:pPr>
            <a:r>
              <a:rPr sz="4200" spc="-85" dirty="0">
                <a:latin typeface="Verdana"/>
                <a:cs typeface="Verdana"/>
              </a:rPr>
              <a:t>Dat</a:t>
            </a:r>
            <a:r>
              <a:rPr sz="4200" dirty="0">
                <a:latin typeface="Verdana"/>
                <a:cs typeface="Verdana"/>
              </a:rPr>
              <a:t>a</a:t>
            </a:r>
            <a:r>
              <a:rPr sz="4200" spc="254" dirty="0">
                <a:latin typeface="Times New Roman"/>
                <a:cs typeface="Times New Roman"/>
              </a:rPr>
              <a:t> </a:t>
            </a:r>
            <a:r>
              <a:rPr sz="4200" spc="-85" dirty="0">
                <a:latin typeface="Verdana"/>
                <a:cs typeface="Verdana"/>
              </a:rPr>
              <a:t>flow</a:t>
            </a:r>
            <a:endParaRPr sz="4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1941" y="1511817"/>
            <a:ext cx="2774950" cy="2536825"/>
          </a:xfrm>
          <a:custGeom>
            <a:avLst/>
            <a:gdLst/>
            <a:ahLst/>
            <a:cxnLst/>
            <a:rect l="l" t="t" r="r" b="b"/>
            <a:pathLst>
              <a:path w="2774950" h="2536825">
                <a:moveTo>
                  <a:pt x="0" y="2536697"/>
                </a:moveTo>
                <a:lnTo>
                  <a:pt x="2774441" y="2536697"/>
                </a:lnTo>
                <a:lnTo>
                  <a:pt x="2774441" y="0"/>
                </a:lnTo>
                <a:lnTo>
                  <a:pt x="0" y="0"/>
                </a:lnTo>
                <a:lnTo>
                  <a:pt x="0" y="2536697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71423" y="2300783"/>
            <a:ext cx="1315720" cy="1008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View</a:t>
            </a:r>
            <a:endParaRPr sz="30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115"/>
              </a:spcBef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{{…}}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38527" y="1511817"/>
            <a:ext cx="2774950" cy="2536825"/>
          </a:xfrm>
          <a:custGeom>
            <a:avLst/>
            <a:gdLst/>
            <a:ahLst/>
            <a:cxnLst/>
            <a:rect l="l" t="t" r="r" b="b"/>
            <a:pathLst>
              <a:path w="2774950" h="2536825">
                <a:moveTo>
                  <a:pt x="0" y="2536697"/>
                </a:moveTo>
                <a:lnTo>
                  <a:pt x="2774441" y="2536697"/>
                </a:lnTo>
                <a:lnTo>
                  <a:pt x="2774441" y="0"/>
                </a:lnTo>
                <a:lnTo>
                  <a:pt x="0" y="0"/>
                </a:lnTo>
                <a:lnTo>
                  <a:pt x="0" y="2536697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73678" y="2244674"/>
            <a:ext cx="2501900" cy="1125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02920">
              <a:lnSpc>
                <a:spcPct val="131300"/>
              </a:lnSpc>
            </a:pPr>
            <a:r>
              <a:rPr sz="3350" spc="10" dirty="0">
                <a:solidFill>
                  <a:srgbClr val="FFFFFF"/>
                </a:solidFill>
                <a:latin typeface="Verdana"/>
                <a:cs typeface="Verdana"/>
              </a:rPr>
              <a:t>Clas</a:t>
            </a:r>
            <a:r>
              <a:rPr sz="3350" spc="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350" spc="3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350" spc="15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335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350" spc="1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02174" y="1511817"/>
            <a:ext cx="2775585" cy="2536825"/>
          </a:xfrm>
          <a:custGeom>
            <a:avLst/>
            <a:gdLst/>
            <a:ahLst/>
            <a:cxnLst/>
            <a:rect l="l" t="t" r="r" b="b"/>
            <a:pathLst>
              <a:path w="2775584" h="2536825">
                <a:moveTo>
                  <a:pt x="0" y="2536697"/>
                </a:moveTo>
                <a:lnTo>
                  <a:pt x="2775203" y="2536697"/>
                </a:lnTo>
                <a:lnTo>
                  <a:pt x="2775203" y="0"/>
                </a:lnTo>
                <a:lnTo>
                  <a:pt x="0" y="0"/>
                </a:lnTo>
                <a:lnTo>
                  <a:pt x="0" y="2536697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83848" y="2579954"/>
            <a:ext cx="1612900" cy="45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dirty="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18438" y="2169423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5">
                <a:moveTo>
                  <a:pt x="737615" y="0"/>
                </a:moveTo>
                <a:lnTo>
                  <a:pt x="737615" y="100583"/>
                </a:lnTo>
                <a:lnTo>
                  <a:pt x="0" y="100583"/>
                </a:lnTo>
                <a:lnTo>
                  <a:pt x="0" y="300989"/>
                </a:lnTo>
                <a:lnTo>
                  <a:pt x="737615" y="300989"/>
                </a:lnTo>
                <a:lnTo>
                  <a:pt x="737615" y="401573"/>
                </a:lnTo>
                <a:lnTo>
                  <a:pt x="938021" y="201167"/>
                </a:lnTo>
                <a:lnTo>
                  <a:pt x="73761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13103" y="2157231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737615" y="313181"/>
                </a:moveTo>
                <a:lnTo>
                  <a:pt x="737615" y="425957"/>
                </a:lnTo>
                <a:lnTo>
                  <a:pt x="749851" y="413765"/>
                </a:lnTo>
                <a:lnTo>
                  <a:pt x="748283" y="413765"/>
                </a:lnTo>
                <a:lnTo>
                  <a:pt x="739139" y="409955"/>
                </a:lnTo>
                <a:lnTo>
                  <a:pt x="748283" y="400811"/>
                </a:lnTo>
                <a:lnTo>
                  <a:pt x="748283" y="318515"/>
                </a:lnTo>
                <a:lnTo>
                  <a:pt x="742949" y="318515"/>
                </a:lnTo>
                <a:lnTo>
                  <a:pt x="737615" y="313181"/>
                </a:lnTo>
                <a:close/>
              </a:path>
              <a:path w="951229" h="426085">
                <a:moveTo>
                  <a:pt x="748283" y="400811"/>
                </a:moveTo>
                <a:lnTo>
                  <a:pt x="739139" y="409955"/>
                </a:lnTo>
                <a:lnTo>
                  <a:pt x="748283" y="413765"/>
                </a:lnTo>
                <a:lnTo>
                  <a:pt x="748283" y="400811"/>
                </a:lnTo>
                <a:close/>
              </a:path>
              <a:path w="951229" h="426085">
                <a:moveTo>
                  <a:pt x="935743" y="213352"/>
                </a:moveTo>
                <a:lnTo>
                  <a:pt x="748283" y="400811"/>
                </a:lnTo>
                <a:lnTo>
                  <a:pt x="748283" y="413765"/>
                </a:lnTo>
                <a:lnTo>
                  <a:pt x="749851" y="413765"/>
                </a:lnTo>
                <a:lnTo>
                  <a:pt x="947152" y="217169"/>
                </a:lnTo>
                <a:lnTo>
                  <a:pt x="939545" y="217169"/>
                </a:lnTo>
                <a:lnTo>
                  <a:pt x="935743" y="213352"/>
                </a:lnTo>
                <a:close/>
              </a:path>
              <a:path w="951229" h="426085">
                <a:moveTo>
                  <a:pt x="737615" y="107441"/>
                </a:moveTo>
                <a:lnTo>
                  <a:pt x="0" y="107441"/>
                </a:lnTo>
                <a:lnTo>
                  <a:pt x="0" y="318515"/>
                </a:lnTo>
                <a:lnTo>
                  <a:pt x="737615" y="318515"/>
                </a:lnTo>
                <a:lnTo>
                  <a:pt x="737615" y="313181"/>
                </a:lnTo>
                <a:lnTo>
                  <a:pt x="9905" y="313181"/>
                </a:lnTo>
                <a:lnTo>
                  <a:pt x="5333" y="308609"/>
                </a:lnTo>
                <a:lnTo>
                  <a:pt x="9905" y="308609"/>
                </a:lnTo>
                <a:lnTo>
                  <a:pt x="9905" y="118109"/>
                </a:lnTo>
                <a:lnTo>
                  <a:pt x="5333" y="118109"/>
                </a:lnTo>
                <a:lnTo>
                  <a:pt x="9905" y="112775"/>
                </a:lnTo>
                <a:lnTo>
                  <a:pt x="737615" y="112775"/>
                </a:lnTo>
                <a:lnTo>
                  <a:pt x="737615" y="107441"/>
                </a:lnTo>
                <a:close/>
              </a:path>
              <a:path w="951229" h="426085">
                <a:moveTo>
                  <a:pt x="748283" y="308609"/>
                </a:moveTo>
                <a:lnTo>
                  <a:pt x="9905" y="308609"/>
                </a:lnTo>
                <a:lnTo>
                  <a:pt x="9905" y="313181"/>
                </a:lnTo>
                <a:lnTo>
                  <a:pt x="737615" y="313181"/>
                </a:lnTo>
                <a:lnTo>
                  <a:pt x="742949" y="318515"/>
                </a:lnTo>
                <a:lnTo>
                  <a:pt x="748283" y="318515"/>
                </a:lnTo>
                <a:lnTo>
                  <a:pt x="748283" y="308609"/>
                </a:lnTo>
                <a:close/>
              </a:path>
              <a:path w="951229" h="426085">
                <a:moveTo>
                  <a:pt x="9905" y="308609"/>
                </a:moveTo>
                <a:lnTo>
                  <a:pt x="5333" y="308609"/>
                </a:lnTo>
                <a:lnTo>
                  <a:pt x="9905" y="313181"/>
                </a:lnTo>
                <a:lnTo>
                  <a:pt x="9905" y="308609"/>
                </a:lnTo>
                <a:close/>
              </a:path>
              <a:path w="951229" h="426085">
                <a:moveTo>
                  <a:pt x="939545" y="209549"/>
                </a:moveTo>
                <a:lnTo>
                  <a:pt x="935743" y="213352"/>
                </a:lnTo>
                <a:lnTo>
                  <a:pt x="939545" y="217169"/>
                </a:lnTo>
                <a:lnTo>
                  <a:pt x="939545" y="209549"/>
                </a:lnTo>
                <a:close/>
              </a:path>
              <a:path w="951229" h="426085">
                <a:moveTo>
                  <a:pt x="947165" y="209549"/>
                </a:moveTo>
                <a:lnTo>
                  <a:pt x="939545" y="209549"/>
                </a:lnTo>
                <a:lnTo>
                  <a:pt x="939545" y="217169"/>
                </a:lnTo>
                <a:lnTo>
                  <a:pt x="947152" y="217169"/>
                </a:lnTo>
                <a:lnTo>
                  <a:pt x="950975" y="213359"/>
                </a:lnTo>
                <a:lnTo>
                  <a:pt x="947165" y="209549"/>
                </a:lnTo>
                <a:close/>
              </a:path>
              <a:path w="951229" h="426085">
                <a:moveTo>
                  <a:pt x="749807" y="12191"/>
                </a:moveTo>
                <a:lnTo>
                  <a:pt x="748283" y="12191"/>
                </a:lnTo>
                <a:lnTo>
                  <a:pt x="748283" y="25180"/>
                </a:lnTo>
                <a:lnTo>
                  <a:pt x="935743" y="213352"/>
                </a:lnTo>
                <a:lnTo>
                  <a:pt x="939545" y="209549"/>
                </a:lnTo>
                <a:lnTo>
                  <a:pt x="947165" y="209549"/>
                </a:lnTo>
                <a:lnTo>
                  <a:pt x="749807" y="12191"/>
                </a:lnTo>
                <a:close/>
              </a:path>
              <a:path w="951229" h="426085">
                <a:moveTo>
                  <a:pt x="9905" y="112775"/>
                </a:moveTo>
                <a:lnTo>
                  <a:pt x="5333" y="118109"/>
                </a:lnTo>
                <a:lnTo>
                  <a:pt x="9905" y="118109"/>
                </a:lnTo>
                <a:lnTo>
                  <a:pt x="9905" y="112775"/>
                </a:lnTo>
                <a:close/>
              </a:path>
              <a:path w="951229" h="426085">
                <a:moveTo>
                  <a:pt x="748283" y="107441"/>
                </a:moveTo>
                <a:lnTo>
                  <a:pt x="742949" y="107441"/>
                </a:lnTo>
                <a:lnTo>
                  <a:pt x="737615" y="112775"/>
                </a:lnTo>
                <a:lnTo>
                  <a:pt x="9905" y="112775"/>
                </a:lnTo>
                <a:lnTo>
                  <a:pt x="9905" y="118109"/>
                </a:lnTo>
                <a:lnTo>
                  <a:pt x="748283" y="118109"/>
                </a:lnTo>
                <a:lnTo>
                  <a:pt x="748283" y="107441"/>
                </a:lnTo>
                <a:close/>
              </a:path>
              <a:path w="951229" h="426085">
                <a:moveTo>
                  <a:pt x="737615" y="0"/>
                </a:moveTo>
                <a:lnTo>
                  <a:pt x="737615" y="112775"/>
                </a:lnTo>
                <a:lnTo>
                  <a:pt x="742949" y="107441"/>
                </a:lnTo>
                <a:lnTo>
                  <a:pt x="748283" y="107441"/>
                </a:lnTo>
                <a:lnTo>
                  <a:pt x="748283" y="25180"/>
                </a:lnTo>
                <a:lnTo>
                  <a:pt x="739139" y="16001"/>
                </a:lnTo>
                <a:lnTo>
                  <a:pt x="748283" y="12191"/>
                </a:lnTo>
                <a:lnTo>
                  <a:pt x="749807" y="12191"/>
                </a:lnTo>
                <a:lnTo>
                  <a:pt x="737615" y="0"/>
                </a:lnTo>
                <a:close/>
              </a:path>
              <a:path w="951229" h="426085">
                <a:moveTo>
                  <a:pt x="748283" y="12191"/>
                </a:moveTo>
                <a:lnTo>
                  <a:pt x="739139" y="16001"/>
                </a:lnTo>
                <a:lnTo>
                  <a:pt x="748283" y="25180"/>
                </a:lnTo>
                <a:lnTo>
                  <a:pt x="748283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70476" y="2169423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5">
                <a:moveTo>
                  <a:pt x="737615" y="0"/>
                </a:moveTo>
                <a:lnTo>
                  <a:pt x="737615" y="100583"/>
                </a:lnTo>
                <a:lnTo>
                  <a:pt x="0" y="100583"/>
                </a:lnTo>
                <a:lnTo>
                  <a:pt x="0" y="300989"/>
                </a:lnTo>
                <a:lnTo>
                  <a:pt x="737615" y="300989"/>
                </a:lnTo>
                <a:lnTo>
                  <a:pt x="737615" y="401573"/>
                </a:lnTo>
                <a:lnTo>
                  <a:pt x="938021" y="201167"/>
                </a:lnTo>
                <a:lnTo>
                  <a:pt x="73761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65141" y="2157231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737615" y="313181"/>
                </a:moveTo>
                <a:lnTo>
                  <a:pt x="737615" y="425957"/>
                </a:lnTo>
                <a:lnTo>
                  <a:pt x="749851" y="413765"/>
                </a:lnTo>
                <a:lnTo>
                  <a:pt x="748283" y="413765"/>
                </a:lnTo>
                <a:lnTo>
                  <a:pt x="739139" y="409955"/>
                </a:lnTo>
                <a:lnTo>
                  <a:pt x="748283" y="400811"/>
                </a:lnTo>
                <a:lnTo>
                  <a:pt x="748283" y="318515"/>
                </a:lnTo>
                <a:lnTo>
                  <a:pt x="742949" y="318515"/>
                </a:lnTo>
                <a:lnTo>
                  <a:pt x="737615" y="313181"/>
                </a:lnTo>
                <a:close/>
              </a:path>
              <a:path w="951229" h="426085">
                <a:moveTo>
                  <a:pt x="748283" y="400811"/>
                </a:moveTo>
                <a:lnTo>
                  <a:pt x="739139" y="409955"/>
                </a:lnTo>
                <a:lnTo>
                  <a:pt x="748283" y="413765"/>
                </a:lnTo>
                <a:lnTo>
                  <a:pt x="748283" y="400811"/>
                </a:lnTo>
                <a:close/>
              </a:path>
              <a:path w="951229" h="426085">
                <a:moveTo>
                  <a:pt x="936116" y="212978"/>
                </a:moveTo>
                <a:lnTo>
                  <a:pt x="748283" y="400811"/>
                </a:lnTo>
                <a:lnTo>
                  <a:pt x="748283" y="413765"/>
                </a:lnTo>
                <a:lnTo>
                  <a:pt x="749851" y="413765"/>
                </a:lnTo>
                <a:lnTo>
                  <a:pt x="947917" y="216407"/>
                </a:lnTo>
                <a:lnTo>
                  <a:pt x="939545" y="216407"/>
                </a:lnTo>
                <a:lnTo>
                  <a:pt x="936116" y="212978"/>
                </a:lnTo>
                <a:close/>
              </a:path>
              <a:path w="951229" h="426085">
                <a:moveTo>
                  <a:pt x="737615" y="107441"/>
                </a:moveTo>
                <a:lnTo>
                  <a:pt x="0" y="107441"/>
                </a:lnTo>
                <a:lnTo>
                  <a:pt x="0" y="318515"/>
                </a:lnTo>
                <a:lnTo>
                  <a:pt x="737615" y="318515"/>
                </a:lnTo>
                <a:lnTo>
                  <a:pt x="737615" y="313181"/>
                </a:lnTo>
                <a:lnTo>
                  <a:pt x="9905" y="313181"/>
                </a:lnTo>
                <a:lnTo>
                  <a:pt x="5333" y="308609"/>
                </a:lnTo>
                <a:lnTo>
                  <a:pt x="9905" y="308609"/>
                </a:lnTo>
                <a:lnTo>
                  <a:pt x="9905" y="118109"/>
                </a:lnTo>
                <a:lnTo>
                  <a:pt x="5333" y="118109"/>
                </a:lnTo>
                <a:lnTo>
                  <a:pt x="9905" y="112775"/>
                </a:lnTo>
                <a:lnTo>
                  <a:pt x="737615" y="112775"/>
                </a:lnTo>
                <a:lnTo>
                  <a:pt x="737615" y="107441"/>
                </a:lnTo>
                <a:close/>
              </a:path>
              <a:path w="951229" h="426085">
                <a:moveTo>
                  <a:pt x="748283" y="308609"/>
                </a:moveTo>
                <a:lnTo>
                  <a:pt x="9905" y="308609"/>
                </a:lnTo>
                <a:lnTo>
                  <a:pt x="9905" y="313181"/>
                </a:lnTo>
                <a:lnTo>
                  <a:pt x="737615" y="313181"/>
                </a:lnTo>
                <a:lnTo>
                  <a:pt x="742949" y="318515"/>
                </a:lnTo>
                <a:lnTo>
                  <a:pt x="748283" y="318515"/>
                </a:lnTo>
                <a:lnTo>
                  <a:pt x="748283" y="308609"/>
                </a:lnTo>
                <a:close/>
              </a:path>
              <a:path w="951229" h="426085">
                <a:moveTo>
                  <a:pt x="9905" y="308609"/>
                </a:moveTo>
                <a:lnTo>
                  <a:pt x="5333" y="308609"/>
                </a:lnTo>
                <a:lnTo>
                  <a:pt x="9905" y="313181"/>
                </a:lnTo>
                <a:lnTo>
                  <a:pt x="9905" y="308609"/>
                </a:lnTo>
                <a:close/>
              </a:path>
              <a:path w="951229" h="426085">
                <a:moveTo>
                  <a:pt x="939545" y="209549"/>
                </a:moveTo>
                <a:lnTo>
                  <a:pt x="936116" y="212978"/>
                </a:lnTo>
                <a:lnTo>
                  <a:pt x="939545" y="216407"/>
                </a:lnTo>
                <a:lnTo>
                  <a:pt x="939545" y="209549"/>
                </a:lnTo>
                <a:close/>
              </a:path>
              <a:path w="951229" h="426085">
                <a:moveTo>
                  <a:pt x="947165" y="209549"/>
                </a:moveTo>
                <a:lnTo>
                  <a:pt x="939545" y="209549"/>
                </a:lnTo>
                <a:lnTo>
                  <a:pt x="939545" y="216407"/>
                </a:lnTo>
                <a:lnTo>
                  <a:pt x="947917" y="216407"/>
                </a:lnTo>
                <a:lnTo>
                  <a:pt x="950975" y="213359"/>
                </a:lnTo>
                <a:lnTo>
                  <a:pt x="947165" y="209549"/>
                </a:lnTo>
                <a:close/>
              </a:path>
              <a:path w="951229" h="426085">
                <a:moveTo>
                  <a:pt x="749807" y="12191"/>
                </a:moveTo>
                <a:lnTo>
                  <a:pt x="748283" y="12191"/>
                </a:lnTo>
                <a:lnTo>
                  <a:pt x="748283" y="25145"/>
                </a:lnTo>
                <a:lnTo>
                  <a:pt x="936116" y="212978"/>
                </a:lnTo>
                <a:lnTo>
                  <a:pt x="939545" y="209549"/>
                </a:lnTo>
                <a:lnTo>
                  <a:pt x="947165" y="209549"/>
                </a:lnTo>
                <a:lnTo>
                  <a:pt x="749807" y="12191"/>
                </a:lnTo>
                <a:close/>
              </a:path>
              <a:path w="951229" h="426085">
                <a:moveTo>
                  <a:pt x="9905" y="112775"/>
                </a:moveTo>
                <a:lnTo>
                  <a:pt x="5333" y="118109"/>
                </a:lnTo>
                <a:lnTo>
                  <a:pt x="9905" y="118109"/>
                </a:lnTo>
                <a:lnTo>
                  <a:pt x="9905" y="112775"/>
                </a:lnTo>
                <a:close/>
              </a:path>
              <a:path w="951229" h="426085">
                <a:moveTo>
                  <a:pt x="748283" y="107441"/>
                </a:moveTo>
                <a:lnTo>
                  <a:pt x="742949" y="107441"/>
                </a:lnTo>
                <a:lnTo>
                  <a:pt x="737615" y="112775"/>
                </a:lnTo>
                <a:lnTo>
                  <a:pt x="9905" y="112775"/>
                </a:lnTo>
                <a:lnTo>
                  <a:pt x="9905" y="118109"/>
                </a:lnTo>
                <a:lnTo>
                  <a:pt x="748283" y="118109"/>
                </a:lnTo>
                <a:lnTo>
                  <a:pt x="748283" y="107441"/>
                </a:lnTo>
                <a:close/>
              </a:path>
              <a:path w="951229" h="426085">
                <a:moveTo>
                  <a:pt x="737615" y="0"/>
                </a:moveTo>
                <a:lnTo>
                  <a:pt x="737615" y="112775"/>
                </a:lnTo>
                <a:lnTo>
                  <a:pt x="742949" y="107441"/>
                </a:lnTo>
                <a:lnTo>
                  <a:pt x="748283" y="107441"/>
                </a:lnTo>
                <a:lnTo>
                  <a:pt x="748283" y="25145"/>
                </a:lnTo>
                <a:lnTo>
                  <a:pt x="739139" y="16001"/>
                </a:lnTo>
                <a:lnTo>
                  <a:pt x="748283" y="12191"/>
                </a:lnTo>
                <a:lnTo>
                  <a:pt x="749807" y="12191"/>
                </a:lnTo>
                <a:lnTo>
                  <a:pt x="737615" y="0"/>
                </a:lnTo>
                <a:close/>
              </a:path>
              <a:path w="951229" h="426085">
                <a:moveTo>
                  <a:pt x="748283" y="12191"/>
                </a:moveTo>
                <a:lnTo>
                  <a:pt x="739139" y="16001"/>
                </a:lnTo>
                <a:lnTo>
                  <a:pt x="748283" y="25145"/>
                </a:lnTo>
                <a:lnTo>
                  <a:pt x="748283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70476" y="3228603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4">
                <a:moveTo>
                  <a:pt x="200405" y="0"/>
                </a:moveTo>
                <a:lnTo>
                  <a:pt x="0" y="201167"/>
                </a:lnTo>
                <a:lnTo>
                  <a:pt x="200405" y="401573"/>
                </a:lnTo>
                <a:lnTo>
                  <a:pt x="200405" y="300989"/>
                </a:lnTo>
                <a:lnTo>
                  <a:pt x="938021" y="300989"/>
                </a:lnTo>
                <a:lnTo>
                  <a:pt x="938021" y="100583"/>
                </a:lnTo>
                <a:lnTo>
                  <a:pt x="200405" y="100583"/>
                </a:lnTo>
                <a:lnTo>
                  <a:pt x="20040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62855" y="3216411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213359" y="0"/>
                </a:moveTo>
                <a:lnTo>
                  <a:pt x="0" y="213359"/>
                </a:lnTo>
                <a:lnTo>
                  <a:pt x="213359" y="425957"/>
                </a:lnTo>
                <a:lnTo>
                  <a:pt x="213359" y="413765"/>
                </a:lnTo>
                <a:lnTo>
                  <a:pt x="202691" y="413765"/>
                </a:lnTo>
                <a:lnTo>
                  <a:pt x="202691" y="400846"/>
                </a:lnTo>
                <a:lnTo>
                  <a:pt x="17552" y="216407"/>
                </a:lnTo>
                <a:lnTo>
                  <a:pt x="10667" y="216407"/>
                </a:lnTo>
                <a:lnTo>
                  <a:pt x="10667" y="209549"/>
                </a:lnTo>
                <a:lnTo>
                  <a:pt x="17552" y="209549"/>
                </a:lnTo>
                <a:lnTo>
                  <a:pt x="202691" y="25111"/>
                </a:lnTo>
                <a:lnTo>
                  <a:pt x="202691" y="12191"/>
                </a:lnTo>
                <a:lnTo>
                  <a:pt x="213359" y="12191"/>
                </a:lnTo>
                <a:lnTo>
                  <a:pt x="213359" y="0"/>
                </a:lnTo>
                <a:close/>
              </a:path>
              <a:path w="951229" h="426085">
                <a:moveTo>
                  <a:pt x="202691" y="400846"/>
                </a:moveTo>
                <a:lnTo>
                  <a:pt x="202691" y="413765"/>
                </a:lnTo>
                <a:lnTo>
                  <a:pt x="211835" y="409955"/>
                </a:lnTo>
                <a:lnTo>
                  <a:pt x="202691" y="400846"/>
                </a:lnTo>
                <a:close/>
              </a:path>
              <a:path w="951229" h="426085">
                <a:moveTo>
                  <a:pt x="940307" y="308609"/>
                </a:moveTo>
                <a:lnTo>
                  <a:pt x="202691" y="308609"/>
                </a:lnTo>
                <a:lnTo>
                  <a:pt x="202691" y="400846"/>
                </a:lnTo>
                <a:lnTo>
                  <a:pt x="211835" y="409955"/>
                </a:lnTo>
                <a:lnTo>
                  <a:pt x="202691" y="413765"/>
                </a:lnTo>
                <a:lnTo>
                  <a:pt x="213359" y="413765"/>
                </a:lnTo>
                <a:lnTo>
                  <a:pt x="213359" y="318515"/>
                </a:lnTo>
                <a:lnTo>
                  <a:pt x="208025" y="318515"/>
                </a:lnTo>
                <a:lnTo>
                  <a:pt x="213359" y="313181"/>
                </a:lnTo>
                <a:lnTo>
                  <a:pt x="940307" y="313181"/>
                </a:lnTo>
                <a:lnTo>
                  <a:pt x="940307" y="308609"/>
                </a:lnTo>
                <a:close/>
              </a:path>
              <a:path w="951229" h="426085">
                <a:moveTo>
                  <a:pt x="213359" y="313181"/>
                </a:moveTo>
                <a:lnTo>
                  <a:pt x="208025" y="318515"/>
                </a:lnTo>
                <a:lnTo>
                  <a:pt x="213359" y="318515"/>
                </a:lnTo>
                <a:lnTo>
                  <a:pt x="213359" y="313181"/>
                </a:lnTo>
                <a:close/>
              </a:path>
              <a:path w="951229" h="426085">
                <a:moveTo>
                  <a:pt x="950975" y="308609"/>
                </a:moveTo>
                <a:lnTo>
                  <a:pt x="945641" y="308609"/>
                </a:lnTo>
                <a:lnTo>
                  <a:pt x="940307" y="313181"/>
                </a:lnTo>
                <a:lnTo>
                  <a:pt x="213359" y="313181"/>
                </a:lnTo>
                <a:lnTo>
                  <a:pt x="213359" y="318515"/>
                </a:lnTo>
                <a:lnTo>
                  <a:pt x="950975" y="318515"/>
                </a:lnTo>
                <a:lnTo>
                  <a:pt x="950975" y="308609"/>
                </a:lnTo>
                <a:close/>
              </a:path>
              <a:path w="951229" h="426085">
                <a:moveTo>
                  <a:pt x="940307" y="112775"/>
                </a:moveTo>
                <a:lnTo>
                  <a:pt x="940307" y="313181"/>
                </a:lnTo>
                <a:lnTo>
                  <a:pt x="945641" y="308609"/>
                </a:lnTo>
                <a:lnTo>
                  <a:pt x="950975" y="308609"/>
                </a:lnTo>
                <a:lnTo>
                  <a:pt x="950975" y="118109"/>
                </a:lnTo>
                <a:lnTo>
                  <a:pt x="945641" y="118109"/>
                </a:lnTo>
                <a:lnTo>
                  <a:pt x="940307" y="112775"/>
                </a:lnTo>
                <a:close/>
              </a:path>
              <a:path w="951229" h="426085">
                <a:moveTo>
                  <a:pt x="10667" y="209549"/>
                </a:moveTo>
                <a:lnTo>
                  <a:pt x="10667" y="216407"/>
                </a:lnTo>
                <a:lnTo>
                  <a:pt x="14110" y="212978"/>
                </a:lnTo>
                <a:lnTo>
                  <a:pt x="10667" y="209549"/>
                </a:lnTo>
                <a:close/>
              </a:path>
              <a:path w="951229" h="426085">
                <a:moveTo>
                  <a:pt x="14110" y="212978"/>
                </a:moveTo>
                <a:lnTo>
                  <a:pt x="10667" y="216407"/>
                </a:lnTo>
                <a:lnTo>
                  <a:pt x="17552" y="216407"/>
                </a:lnTo>
                <a:lnTo>
                  <a:pt x="14110" y="212978"/>
                </a:lnTo>
                <a:close/>
              </a:path>
              <a:path w="951229" h="426085">
                <a:moveTo>
                  <a:pt x="17552" y="209549"/>
                </a:moveTo>
                <a:lnTo>
                  <a:pt x="10667" y="209549"/>
                </a:lnTo>
                <a:lnTo>
                  <a:pt x="14110" y="212978"/>
                </a:lnTo>
                <a:lnTo>
                  <a:pt x="17552" y="209549"/>
                </a:lnTo>
                <a:close/>
              </a:path>
              <a:path w="951229" h="426085">
                <a:moveTo>
                  <a:pt x="213359" y="12191"/>
                </a:moveTo>
                <a:lnTo>
                  <a:pt x="202691" y="12191"/>
                </a:lnTo>
                <a:lnTo>
                  <a:pt x="211835" y="16001"/>
                </a:lnTo>
                <a:lnTo>
                  <a:pt x="202691" y="25111"/>
                </a:lnTo>
                <a:lnTo>
                  <a:pt x="202691" y="118109"/>
                </a:lnTo>
                <a:lnTo>
                  <a:pt x="940307" y="118109"/>
                </a:lnTo>
                <a:lnTo>
                  <a:pt x="940307" y="112775"/>
                </a:lnTo>
                <a:lnTo>
                  <a:pt x="213359" y="112775"/>
                </a:lnTo>
                <a:lnTo>
                  <a:pt x="208025" y="107441"/>
                </a:lnTo>
                <a:lnTo>
                  <a:pt x="213359" y="107441"/>
                </a:lnTo>
                <a:lnTo>
                  <a:pt x="213359" y="12191"/>
                </a:lnTo>
                <a:close/>
              </a:path>
              <a:path w="951229" h="426085">
                <a:moveTo>
                  <a:pt x="950975" y="107441"/>
                </a:moveTo>
                <a:lnTo>
                  <a:pt x="213359" y="107441"/>
                </a:lnTo>
                <a:lnTo>
                  <a:pt x="213359" y="112775"/>
                </a:lnTo>
                <a:lnTo>
                  <a:pt x="940307" y="112775"/>
                </a:lnTo>
                <a:lnTo>
                  <a:pt x="945641" y="118109"/>
                </a:lnTo>
                <a:lnTo>
                  <a:pt x="950975" y="118109"/>
                </a:lnTo>
                <a:lnTo>
                  <a:pt x="950975" y="107441"/>
                </a:lnTo>
                <a:close/>
              </a:path>
              <a:path w="951229" h="426085">
                <a:moveTo>
                  <a:pt x="213359" y="107441"/>
                </a:moveTo>
                <a:lnTo>
                  <a:pt x="208025" y="107441"/>
                </a:lnTo>
                <a:lnTo>
                  <a:pt x="213359" y="112775"/>
                </a:lnTo>
                <a:lnTo>
                  <a:pt x="213359" y="107441"/>
                </a:lnTo>
                <a:close/>
              </a:path>
              <a:path w="951229" h="426085">
                <a:moveTo>
                  <a:pt x="202691" y="12191"/>
                </a:moveTo>
                <a:lnTo>
                  <a:pt x="202691" y="25111"/>
                </a:lnTo>
                <a:lnTo>
                  <a:pt x="211835" y="16001"/>
                </a:lnTo>
                <a:lnTo>
                  <a:pt x="20269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15389" y="3108969"/>
            <a:ext cx="939165" cy="401955"/>
          </a:xfrm>
          <a:custGeom>
            <a:avLst/>
            <a:gdLst/>
            <a:ahLst/>
            <a:cxnLst/>
            <a:rect l="l" t="t" r="r" b="b"/>
            <a:pathLst>
              <a:path w="939164" h="401954">
                <a:moveTo>
                  <a:pt x="201167" y="0"/>
                </a:moveTo>
                <a:lnTo>
                  <a:pt x="0" y="200405"/>
                </a:lnTo>
                <a:lnTo>
                  <a:pt x="201167" y="401573"/>
                </a:lnTo>
                <a:lnTo>
                  <a:pt x="201167" y="300989"/>
                </a:lnTo>
                <a:lnTo>
                  <a:pt x="938783" y="300989"/>
                </a:lnTo>
                <a:lnTo>
                  <a:pt x="938783" y="100583"/>
                </a:lnTo>
                <a:lnTo>
                  <a:pt x="201167" y="100583"/>
                </a:lnTo>
                <a:lnTo>
                  <a:pt x="20116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08532" y="3096777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212597" y="0"/>
                </a:moveTo>
                <a:lnTo>
                  <a:pt x="0" y="212597"/>
                </a:lnTo>
                <a:lnTo>
                  <a:pt x="212597" y="425957"/>
                </a:lnTo>
                <a:lnTo>
                  <a:pt x="212597" y="413765"/>
                </a:lnTo>
                <a:lnTo>
                  <a:pt x="202691" y="413765"/>
                </a:lnTo>
                <a:lnTo>
                  <a:pt x="202691" y="401573"/>
                </a:lnTo>
                <a:lnTo>
                  <a:pt x="17525" y="216407"/>
                </a:lnTo>
                <a:lnTo>
                  <a:pt x="10667" y="216407"/>
                </a:lnTo>
                <a:lnTo>
                  <a:pt x="10667" y="209549"/>
                </a:lnTo>
                <a:lnTo>
                  <a:pt x="17525" y="209549"/>
                </a:lnTo>
                <a:lnTo>
                  <a:pt x="202691" y="24383"/>
                </a:lnTo>
                <a:lnTo>
                  <a:pt x="202691" y="12191"/>
                </a:lnTo>
                <a:lnTo>
                  <a:pt x="212597" y="12191"/>
                </a:lnTo>
                <a:lnTo>
                  <a:pt x="212597" y="0"/>
                </a:lnTo>
                <a:close/>
              </a:path>
              <a:path w="951229" h="426085">
                <a:moveTo>
                  <a:pt x="202691" y="401573"/>
                </a:moveTo>
                <a:lnTo>
                  <a:pt x="202691" y="413765"/>
                </a:lnTo>
                <a:lnTo>
                  <a:pt x="211073" y="409955"/>
                </a:lnTo>
                <a:lnTo>
                  <a:pt x="202691" y="401573"/>
                </a:lnTo>
                <a:close/>
              </a:path>
              <a:path w="951229" h="426085">
                <a:moveTo>
                  <a:pt x="940307" y="307847"/>
                </a:moveTo>
                <a:lnTo>
                  <a:pt x="202691" y="307847"/>
                </a:lnTo>
                <a:lnTo>
                  <a:pt x="202691" y="401573"/>
                </a:lnTo>
                <a:lnTo>
                  <a:pt x="211073" y="409955"/>
                </a:lnTo>
                <a:lnTo>
                  <a:pt x="202691" y="413765"/>
                </a:lnTo>
                <a:lnTo>
                  <a:pt x="212597" y="413765"/>
                </a:lnTo>
                <a:lnTo>
                  <a:pt x="212597" y="318515"/>
                </a:lnTo>
                <a:lnTo>
                  <a:pt x="208025" y="318515"/>
                </a:lnTo>
                <a:lnTo>
                  <a:pt x="212597" y="313181"/>
                </a:lnTo>
                <a:lnTo>
                  <a:pt x="940307" y="313181"/>
                </a:lnTo>
                <a:lnTo>
                  <a:pt x="940307" y="307847"/>
                </a:lnTo>
                <a:close/>
              </a:path>
              <a:path w="951229" h="426085">
                <a:moveTo>
                  <a:pt x="212597" y="313181"/>
                </a:moveTo>
                <a:lnTo>
                  <a:pt x="208025" y="318515"/>
                </a:lnTo>
                <a:lnTo>
                  <a:pt x="212597" y="318515"/>
                </a:lnTo>
                <a:lnTo>
                  <a:pt x="212597" y="313181"/>
                </a:lnTo>
                <a:close/>
              </a:path>
              <a:path w="951229" h="426085">
                <a:moveTo>
                  <a:pt x="950975" y="307847"/>
                </a:moveTo>
                <a:lnTo>
                  <a:pt x="945641" y="307847"/>
                </a:lnTo>
                <a:lnTo>
                  <a:pt x="940307" y="313181"/>
                </a:lnTo>
                <a:lnTo>
                  <a:pt x="212597" y="313181"/>
                </a:lnTo>
                <a:lnTo>
                  <a:pt x="212597" y="318515"/>
                </a:lnTo>
                <a:lnTo>
                  <a:pt x="950975" y="318515"/>
                </a:lnTo>
                <a:lnTo>
                  <a:pt x="950975" y="307847"/>
                </a:lnTo>
                <a:close/>
              </a:path>
              <a:path w="951229" h="426085">
                <a:moveTo>
                  <a:pt x="940307" y="112775"/>
                </a:moveTo>
                <a:lnTo>
                  <a:pt x="940307" y="313181"/>
                </a:lnTo>
                <a:lnTo>
                  <a:pt x="945641" y="307847"/>
                </a:lnTo>
                <a:lnTo>
                  <a:pt x="950975" y="307847"/>
                </a:lnTo>
                <a:lnTo>
                  <a:pt x="950975" y="118109"/>
                </a:lnTo>
                <a:lnTo>
                  <a:pt x="945641" y="118109"/>
                </a:lnTo>
                <a:lnTo>
                  <a:pt x="940307" y="112775"/>
                </a:lnTo>
                <a:close/>
              </a:path>
              <a:path w="951229" h="426085">
                <a:moveTo>
                  <a:pt x="10667" y="209549"/>
                </a:moveTo>
                <a:lnTo>
                  <a:pt x="10667" y="216407"/>
                </a:lnTo>
                <a:lnTo>
                  <a:pt x="14096" y="212978"/>
                </a:lnTo>
                <a:lnTo>
                  <a:pt x="10667" y="209549"/>
                </a:lnTo>
                <a:close/>
              </a:path>
              <a:path w="951229" h="426085">
                <a:moveTo>
                  <a:pt x="14096" y="212978"/>
                </a:moveTo>
                <a:lnTo>
                  <a:pt x="10667" y="216407"/>
                </a:lnTo>
                <a:lnTo>
                  <a:pt x="17525" y="216407"/>
                </a:lnTo>
                <a:lnTo>
                  <a:pt x="14096" y="212978"/>
                </a:lnTo>
                <a:close/>
              </a:path>
              <a:path w="951229" h="426085">
                <a:moveTo>
                  <a:pt x="17525" y="209549"/>
                </a:moveTo>
                <a:lnTo>
                  <a:pt x="10667" y="209549"/>
                </a:lnTo>
                <a:lnTo>
                  <a:pt x="14096" y="212978"/>
                </a:lnTo>
                <a:lnTo>
                  <a:pt x="17525" y="209549"/>
                </a:lnTo>
                <a:close/>
              </a:path>
              <a:path w="951229" h="426085">
                <a:moveTo>
                  <a:pt x="212597" y="12191"/>
                </a:moveTo>
                <a:lnTo>
                  <a:pt x="202691" y="12191"/>
                </a:lnTo>
                <a:lnTo>
                  <a:pt x="211073" y="16001"/>
                </a:lnTo>
                <a:lnTo>
                  <a:pt x="202691" y="24383"/>
                </a:lnTo>
                <a:lnTo>
                  <a:pt x="202691" y="118109"/>
                </a:lnTo>
                <a:lnTo>
                  <a:pt x="940307" y="118109"/>
                </a:lnTo>
                <a:lnTo>
                  <a:pt x="940307" y="112775"/>
                </a:lnTo>
                <a:lnTo>
                  <a:pt x="212597" y="112775"/>
                </a:lnTo>
                <a:lnTo>
                  <a:pt x="208025" y="107441"/>
                </a:lnTo>
                <a:lnTo>
                  <a:pt x="212597" y="107441"/>
                </a:lnTo>
                <a:lnTo>
                  <a:pt x="212597" y="12191"/>
                </a:lnTo>
                <a:close/>
              </a:path>
              <a:path w="951229" h="426085">
                <a:moveTo>
                  <a:pt x="950975" y="107441"/>
                </a:moveTo>
                <a:lnTo>
                  <a:pt x="212597" y="107441"/>
                </a:lnTo>
                <a:lnTo>
                  <a:pt x="212597" y="112775"/>
                </a:lnTo>
                <a:lnTo>
                  <a:pt x="940307" y="112775"/>
                </a:lnTo>
                <a:lnTo>
                  <a:pt x="945641" y="118109"/>
                </a:lnTo>
                <a:lnTo>
                  <a:pt x="950975" y="118109"/>
                </a:lnTo>
                <a:lnTo>
                  <a:pt x="950975" y="107441"/>
                </a:lnTo>
                <a:close/>
              </a:path>
              <a:path w="951229" h="426085">
                <a:moveTo>
                  <a:pt x="212597" y="107441"/>
                </a:moveTo>
                <a:lnTo>
                  <a:pt x="208025" y="107441"/>
                </a:lnTo>
                <a:lnTo>
                  <a:pt x="212597" y="112775"/>
                </a:lnTo>
                <a:lnTo>
                  <a:pt x="212597" y="107441"/>
                </a:lnTo>
                <a:close/>
              </a:path>
              <a:path w="951229" h="426085">
                <a:moveTo>
                  <a:pt x="202691" y="12191"/>
                </a:moveTo>
                <a:lnTo>
                  <a:pt x="202691" y="24383"/>
                </a:lnTo>
                <a:lnTo>
                  <a:pt x="211073" y="16001"/>
                </a:lnTo>
                <a:lnTo>
                  <a:pt x="20269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82767" y="5330955"/>
            <a:ext cx="2594610" cy="1477645"/>
          </a:xfrm>
          <a:custGeom>
            <a:avLst/>
            <a:gdLst/>
            <a:ahLst/>
            <a:cxnLst/>
            <a:rect l="l" t="t" r="r" b="b"/>
            <a:pathLst>
              <a:path w="2594609" h="1477645">
                <a:moveTo>
                  <a:pt x="1297685" y="0"/>
                </a:moveTo>
                <a:lnTo>
                  <a:pt x="1191311" y="818"/>
                </a:lnTo>
                <a:lnTo>
                  <a:pt x="1087294" y="3229"/>
                </a:lnTo>
                <a:lnTo>
                  <a:pt x="985971" y="7170"/>
                </a:lnTo>
                <a:lnTo>
                  <a:pt x="887675" y="12576"/>
                </a:lnTo>
                <a:lnTo>
                  <a:pt x="792741" y="19383"/>
                </a:lnTo>
                <a:lnTo>
                  <a:pt x="701506" y="27528"/>
                </a:lnTo>
                <a:lnTo>
                  <a:pt x="614303" y="36945"/>
                </a:lnTo>
                <a:lnTo>
                  <a:pt x="531467" y="47573"/>
                </a:lnTo>
                <a:lnTo>
                  <a:pt x="453334" y="59345"/>
                </a:lnTo>
                <a:lnTo>
                  <a:pt x="380237" y="72199"/>
                </a:lnTo>
                <a:lnTo>
                  <a:pt x="312513" y="86070"/>
                </a:lnTo>
                <a:lnTo>
                  <a:pt x="250496" y="100894"/>
                </a:lnTo>
                <a:lnTo>
                  <a:pt x="194521" y="116608"/>
                </a:lnTo>
                <a:lnTo>
                  <a:pt x="144923" y="133147"/>
                </a:lnTo>
                <a:lnTo>
                  <a:pt x="102036" y="150447"/>
                </a:lnTo>
                <a:lnTo>
                  <a:pt x="66196" y="168444"/>
                </a:lnTo>
                <a:lnTo>
                  <a:pt x="16995" y="206274"/>
                </a:lnTo>
                <a:lnTo>
                  <a:pt x="0" y="246125"/>
                </a:lnTo>
                <a:lnTo>
                  <a:pt x="0" y="1231391"/>
                </a:lnTo>
                <a:lnTo>
                  <a:pt x="16995" y="1271428"/>
                </a:lnTo>
                <a:lnTo>
                  <a:pt x="66196" y="1309365"/>
                </a:lnTo>
                <a:lnTo>
                  <a:pt x="102036" y="1327392"/>
                </a:lnTo>
                <a:lnTo>
                  <a:pt x="144923" y="1344706"/>
                </a:lnTo>
                <a:lnTo>
                  <a:pt x="194521" y="1361247"/>
                </a:lnTo>
                <a:lnTo>
                  <a:pt x="250496" y="1376952"/>
                </a:lnTo>
                <a:lnTo>
                  <a:pt x="312513" y="1391758"/>
                </a:lnTo>
                <a:lnTo>
                  <a:pt x="380237" y="1405604"/>
                </a:lnTo>
                <a:lnTo>
                  <a:pt x="453334" y="1418426"/>
                </a:lnTo>
                <a:lnTo>
                  <a:pt x="531467" y="1430164"/>
                </a:lnTo>
                <a:lnTo>
                  <a:pt x="614303" y="1440754"/>
                </a:lnTo>
                <a:lnTo>
                  <a:pt x="701506" y="1450133"/>
                </a:lnTo>
                <a:lnTo>
                  <a:pt x="792741" y="1458241"/>
                </a:lnTo>
                <a:lnTo>
                  <a:pt x="887675" y="1465015"/>
                </a:lnTo>
                <a:lnTo>
                  <a:pt x="985971" y="1470391"/>
                </a:lnTo>
                <a:lnTo>
                  <a:pt x="1087294" y="1474309"/>
                </a:lnTo>
                <a:lnTo>
                  <a:pt x="1191311" y="1476705"/>
                </a:lnTo>
                <a:lnTo>
                  <a:pt x="1297685" y="1477517"/>
                </a:lnTo>
                <a:lnTo>
                  <a:pt x="1404055" y="1476705"/>
                </a:lnTo>
                <a:lnTo>
                  <a:pt x="1508055" y="1474309"/>
                </a:lnTo>
                <a:lnTo>
                  <a:pt x="1609354" y="1470391"/>
                </a:lnTo>
                <a:lnTo>
                  <a:pt x="1707617" y="1465015"/>
                </a:lnTo>
                <a:lnTo>
                  <a:pt x="1802510" y="1458241"/>
                </a:lnTo>
                <a:lnTo>
                  <a:pt x="1893701" y="1450133"/>
                </a:lnTo>
                <a:lnTo>
                  <a:pt x="1980854" y="1440754"/>
                </a:lnTo>
                <a:lnTo>
                  <a:pt x="2063636" y="1430164"/>
                </a:lnTo>
                <a:lnTo>
                  <a:pt x="2141713" y="1418426"/>
                </a:lnTo>
                <a:lnTo>
                  <a:pt x="2214752" y="1405604"/>
                </a:lnTo>
                <a:lnTo>
                  <a:pt x="2282420" y="1391758"/>
                </a:lnTo>
                <a:lnTo>
                  <a:pt x="2344381" y="1376952"/>
                </a:lnTo>
                <a:lnTo>
                  <a:pt x="2400302" y="1361247"/>
                </a:lnTo>
                <a:lnTo>
                  <a:pt x="2449851" y="1344706"/>
                </a:lnTo>
                <a:lnTo>
                  <a:pt x="2492692" y="1327392"/>
                </a:lnTo>
                <a:lnTo>
                  <a:pt x="2528492" y="1309365"/>
                </a:lnTo>
                <a:lnTo>
                  <a:pt x="2577635" y="1271428"/>
                </a:lnTo>
                <a:lnTo>
                  <a:pt x="2594609" y="1231391"/>
                </a:lnTo>
                <a:lnTo>
                  <a:pt x="2594609" y="246125"/>
                </a:lnTo>
                <a:lnTo>
                  <a:pt x="2577635" y="206274"/>
                </a:lnTo>
                <a:lnTo>
                  <a:pt x="2528492" y="168444"/>
                </a:lnTo>
                <a:lnTo>
                  <a:pt x="2492692" y="150447"/>
                </a:lnTo>
                <a:lnTo>
                  <a:pt x="2449851" y="133147"/>
                </a:lnTo>
                <a:lnTo>
                  <a:pt x="2400302" y="116608"/>
                </a:lnTo>
                <a:lnTo>
                  <a:pt x="2344381" y="100894"/>
                </a:lnTo>
                <a:lnTo>
                  <a:pt x="2282420" y="86070"/>
                </a:lnTo>
                <a:lnTo>
                  <a:pt x="2214752" y="72199"/>
                </a:lnTo>
                <a:lnTo>
                  <a:pt x="2141713" y="59345"/>
                </a:lnTo>
                <a:lnTo>
                  <a:pt x="2063636" y="47573"/>
                </a:lnTo>
                <a:lnTo>
                  <a:pt x="1980854" y="36945"/>
                </a:lnTo>
                <a:lnTo>
                  <a:pt x="1893701" y="27528"/>
                </a:lnTo>
                <a:lnTo>
                  <a:pt x="1802510" y="19383"/>
                </a:lnTo>
                <a:lnTo>
                  <a:pt x="1707617" y="12576"/>
                </a:lnTo>
                <a:lnTo>
                  <a:pt x="1609354" y="7170"/>
                </a:lnTo>
                <a:lnTo>
                  <a:pt x="1508055" y="3229"/>
                </a:lnTo>
                <a:lnTo>
                  <a:pt x="1404055" y="818"/>
                </a:lnTo>
                <a:lnTo>
                  <a:pt x="1297685" y="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78195" y="5577081"/>
            <a:ext cx="2604770" cy="252095"/>
          </a:xfrm>
          <a:custGeom>
            <a:avLst/>
            <a:gdLst/>
            <a:ahLst/>
            <a:cxnLst/>
            <a:rect l="l" t="t" r="r" b="b"/>
            <a:pathLst>
              <a:path w="2604770" h="252095">
                <a:moveTo>
                  <a:pt x="9905" y="0"/>
                </a:moveTo>
                <a:lnTo>
                  <a:pt x="0" y="761"/>
                </a:lnTo>
                <a:lnTo>
                  <a:pt x="0" y="7619"/>
                </a:lnTo>
                <a:lnTo>
                  <a:pt x="19143" y="43355"/>
                </a:lnTo>
                <a:lnTo>
                  <a:pt x="49213" y="69926"/>
                </a:lnTo>
                <a:lnTo>
                  <a:pt x="90434" y="94277"/>
                </a:lnTo>
                <a:lnTo>
                  <a:pt x="141501" y="116493"/>
                </a:lnTo>
                <a:lnTo>
                  <a:pt x="201114" y="136660"/>
                </a:lnTo>
                <a:lnTo>
                  <a:pt x="267969" y="154863"/>
                </a:lnTo>
                <a:lnTo>
                  <a:pt x="340765" y="171188"/>
                </a:lnTo>
                <a:lnTo>
                  <a:pt x="418200" y="185721"/>
                </a:lnTo>
                <a:lnTo>
                  <a:pt x="498970" y="198546"/>
                </a:lnTo>
                <a:lnTo>
                  <a:pt x="581775" y="209751"/>
                </a:lnTo>
                <a:lnTo>
                  <a:pt x="665311" y="219419"/>
                </a:lnTo>
                <a:lnTo>
                  <a:pt x="748277" y="227638"/>
                </a:lnTo>
                <a:lnTo>
                  <a:pt x="829371" y="234492"/>
                </a:lnTo>
                <a:lnTo>
                  <a:pt x="907289" y="240068"/>
                </a:lnTo>
                <a:lnTo>
                  <a:pt x="980730" y="244450"/>
                </a:lnTo>
                <a:lnTo>
                  <a:pt x="1048392" y="247725"/>
                </a:lnTo>
                <a:lnTo>
                  <a:pt x="1108972" y="249978"/>
                </a:lnTo>
                <a:lnTo>
                  <a:pt x="1161169" y="251294"/>
                </a:lnTo>
                <a:lnTo>
                  <a:pt x="1203679" y="251759"/>
                </a:lnTo>
                <a:lnTo>
                  <a:pt x="1368551" y="251459"/>
                </a:lnTo>
                <a:lnTo>
                  <a:pt x="1434845" y="250697"/>
                </a:lnTo>
                <a:lnTo>
                  <a:pt x="1558765" y="246873"/>
                </a:lnTo>
                <a:lnTo>
                  <a:pt x="1671279" y="241553"/>
                </a:lnTo>
                <a:lnTo>
                  <a:pt x="1302257" y="241553"/>
                </a:lnTo>
                <a:lnTo>
                  <a:pt x="1169669" y="240029"/>
                </a:lnTo>
                <a:lnTo>
                  <a:pt x="1128525" y="238981"/>
                </a:lnTo>
                <a:lnTo>
                  <a:pt x="1004377" y="234595"/>
                </a:lnTo>
                <a:lnTo>
                  <a:pt x="921167" y="230449"/>
                </a:lnTo>
                <a:lnTo>
                  <a:pt x="837793" y="225151"/>
                </a:lnTo>
                <a:lnTo>
                  <a:pt x="754410" y="218551"/>
                </a:lnTo>
                <a:lnTo>
                  <a:pt x="671177" y="210499"/>
                </a:lnTo>
                <a:lnTo>
                  <a:pt x="629667" y="205882"/>
                </a:lnTo>
                <a:lnTo>
                  <a:pt x="588252" y="200846"/>
                </a:lnTo>
                <a:lnTo>
                  <a:pt x="546955" y="195372"/>
                </a:lnTo>
                <a:lnTo>
                  <a:pt x="505793" y="189442"/>
                </a:lnTo>
                <a:lnTo>
                  <a:pt x="464787" y="183037"/>
                </a:lnTo>
                <a:lnTo>
                  <a:pt x="423956" y="176137"/>
                </a:lnTo>
                <a:lnTo>
                  <a:pt x="383320" y="168725"/>
                </a:lnTo>
                <a:lnTo>
                  <a:pt x="342899" y="160781"/>
                </a:lnTo>
                <a:lnTo>
                  <a:pt x="263651" y="142493"/>
                </a:lnTo>
                <a:lnTo>
                  <a:pt x="217035" y="129772"/>
                </a:lnTo>
                <a:lnTo>
                  <a:pt x="172852" y="116026"/>
                </a:lnTo>
                <a:lnTo>
                  <a:pt x="126084" y="98760"/>
                </a:lnTo>
                <a:lnTo>
                  <a:pt x="81515" y="78051"/>
                </a:lnTo>
                <a:lnTo>
                  <a:pt x="43930" y="53974"/>
                </a:lnTo>
                <a:lnTo>
                  <a:pt x="12953" y="16763"/>
                </a:lnTo>
                <a:lnTo>
                  <a:pt x="10667" y="5333"/>
                </a:lnTo>
                <a:lnTo>
                  <a:pt x="9905" y="0"/>
                </a:lnTo>
                <a:close/>
              </a:path>
              <a:path w="2604770" h="252095">
                <a:moveTo>
                  <a:pt x="2593847" y="0"/>
                </a:moveTo>
                <a:lnTo>
                  <a:pt x="2593847" y="6095"/>
                </a:lnTo>
                <a:lnTo>
                  <a:pt x="2592323" y="12191"/>
                </a:lnTo>
                <a:lnTo>
                  <a:pt x="2570396" y="45219"/>
                </a:lnTo>
                <a:lnTo>
                  <a:pt x="2536287" y="70277"/>
                </a:lnTo>
                <a:lnTo>
                  <a:pt x="2492962" y="92364"/>
                </a:lnTo>
                <a:lnTo>
                  <a:pt x="2445671" y="111142"/>
                </a:lnTo>
                <a:lnTo>
                  <a:pt x="2399664" y="126278"/>
                </a:lnTo>
                <a:lnTo>
                  <a:pt x="2360192" y="137433"/>
                </a:lnTo>
                <a:lnTo>
                  <a:pt x="2302001" y="151637"/>
                </a:lnTo>
                <a:lnTo>
                  <a:pt x="2260853" y="160781"/>
                </a:lnTo>
                <a:lnTo>
                  <a:pt x="2220470" y="168718"/>
                </a:lnTo>
                <a:lnTo>
                  <a:pt x="2179872" y="176125"/>
                </a:lnTo>
                <a:lnTo>
                  <a:pt x="2139080" y="183021"/>
                </a:lnTo>
                <a:lnTo>
                  <a:pt x="2098113" y="189423"/>
                </a:lnTo>
                <a:lnTo>
                  <a:pt x="2056990" y="195352"/>
                </a:lnTo>
                <a:lnTo>
                  <a:pt x="2015732" y="200825"/>
                </a:lnTo>
                <a:lnTo>
                  <a:pt x="1974358" y="205860"/>
                </a:lnTo>
                <a:lnTo>
                  <a:pt x="1932888" y="210478"/>
                </a:lnTo>
                <a:lnTo>
                  <a:pt x="1849735" y="218532"/>
                </a:lnTo>
                <a:lnTo>
                  <a:pt x="1766432" y="225137"/>
                </a:lnTo>
                <a:lnTo>
                  <a:pt x="1683135" y="230439"/>
                </a:lnTo>
                <a:lnTo>
                  <a:pt x="1600000" y="234590"/>
                </a:lnTo>
                <a:lnTo>
                  <a:pt x="1475932" y="238981"/>
                </a:lnTo>
                <a:lnTo>
                  <a:pt x="1434845" y="240029"/>
                </a:lnTo>
                <a:lnTo>
                  <a:pt x="1302257" y="241553"/>
                </a:lnTo>
                <a:lnTo>
                  <a:pt x="1671279" y="241553"/>
                </a:lnTo>
                <a:lnTo>
                  <a:pt x="1714665" y="238981"/>
                </a:lnTo>
                <a:lnTo>
                  <a:pt x="1809098" y="232252"/>
                </a:lnTo>
                <a:lnTo>
                  <a:pt x="1892644" y="224813"/>
                </a:lnTo>
                <a:lnTo>
                  <a:pt x="1975951" y="215865"/>
                </a:lnTo>
                <a:lnTo>
                  <a:pt x="2017461" y="210782"/>
                </a:lnTo>
                <a:lnTo>
                  <a:pt x="2058846" y="205270"/>
                </a:lnTo>
                <a:lnTo>
                  <a:pt x="2100085" y="199313"/>
                </a:lnTo>
                <a:lnTo>
                  <a:pt x="2141155" y="192893"/>
                </a:lnTo>
                <a:lnTo>
                  <a:pt x="2182036" y="185994"/>
                </a:lnTo>
                <a:lnTo>
                  <a:pt x="2222704" y="178597"/>
                </a:lnTo>
                <a:lnTo>
                  <a:pt x="2263139" y="170687"/>
                </a:lnTo>
                <a:lnTo>
                  <a:pt x="2304287" y="161543"/>
                </a:lnTo>
                <a:lnTo>
                  <a:pt x="2352345" y="149975"/>
                </a:lnTo>
                <a:lnTo>
                  <a:pt x="2390180" y="139807"/>
                </a:lnTo>
                <a:lnTo>
                  <a:pt x="2435942" y="125468"/>
                </a:lnTo>
                <a:lnTo>
                  <a:pt x="2484470" y="107181"/>
                </a:lnTo>
                <a:lnTo>
                  <a:pt x="2530604" y="85168"/>
                </a:lnTo>
                <a:lnTo>
                  <a:pt x="2569181" y="59654"/>
                </a:lnTo>
                <a:lnTo>
                  <a:pt x="2595041" y="30861"/>
                </a:lnTo>
                <a:lnTo>
                  <a:pt x="2604515" y="761"/>
                </a:lnTo>
                <a:lnTo>
                  <a:pt x="25938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78195" y="5326383"/>
            <a:ext cx="2604770" cy="1487805"/>
          </a:xfrm>
          <a:custGeom>
            <a:avLst/>
            <a:gdLst/>
            <a:ahLst/>
            <a:cxnLst/>
            <a:rect l="l" t="t" r="r" b="b"/>
            <a:pathLst>
              <a:path w="2604770" h="1487804">
                <a:moveTo>
                  <a:pt x="1494464" y="3047"/>
                </a:moveTo>
                <a:lnTo>
                  <a:pt x="1127288" y="3047"/>
                </a:lnTo>
                <a:lnTo>
                  <a:pt x="1085661" y="6095"/>
                </a:lnTo>
                <a:lnTo>
                  <a:pt x="1044031" y="6095"/>
                </a:lnTo>
                <a:lnTo>
                  <a:pt x="1002403" y="9143"/>
                </a:lnTo>
                <a:lnTo>
                  <a:pt x="960782" y="9143"/>
                </a:lnTo>
                <a:lnTo>
                  <a:pt x="711478" y="27431"/>
                </a:lnTo>
                <a:lnTo>
                  <a:pt x="670042" y="33527"/>
                </a:lnTo>
                <a:lnTo>
                  <a:pt x="628652" y="36575"/>
                </a:lnTo>
                <a:lnTo>
                  <a:pt x="587313" y="42671"/>
                </a:lnTo>
                <a:lnTo>
                  <a:pt x="546030" y="45719"/>
                </a:lnTo>
                <a:lnTo>
                  <a:pt x="504806" y="51815"/>
                </a:lnTo>
                <a:lnTo>
                  <a:pt x="463648" y="60959"/>
                </a:lnTo>
                <a:lnTo>
                  <a:pt x="381547" y="73151"/>
                </a:lnTo>
                <a:lnTo>
                  <a:pt x="261365" y="100583"/>
                </a:lnTo>
                <a:lnTo>
                  <a:pt x="250682" y="103631"/>
                </a:lnTo>
                <a:lnTo>
                  <a:pt x="238911" y="106679"/>
                </a:lnTo>
                <a:lnTo>
                  <a:pt x="226196" y="109727"/>
                </a:lnTo>
                <a:lnTo>
                  <a:pt x="212685" y="112775"/>
                </a:lnTo>
                <a:lnTo>
                  <a:pt x="198521" y="118871"/>
                </a:lnTo>
                <a:lnTo>
                  <a:pt x="183852" y="121919"/>
                </a:lnTo>
                <a:lnTo>
                  <a:pt x="168822" y="128015"/>
                </a:lnTo>
                <a:lnTo>
                  <a:pt x="153577" y="131063"/>
                </a:lnTo>
                <a:lnTo>
                  <a:pt x="108008" y="149351"/>
                </a:lnTo>
                <a:lnTo>
                  <a:pt x="93359" y="158495"/>
                </a:lnTo>
                <a:lnTo>
                  <a:pt x="79222" y="164591"/>
                </a:lnTo>
                <a:lnTo>
                  <a:pt x="65745" y="170687"/>
                </a:lnTo>
                <a:lnTo>
                  <a:pt x="53071" y="179831"/>
                </a:lnTo>
                <a:lnTo>
                  <a:pt x="41347" y="188975"/>
                </a:lnTo>
                <a:lnTo>
                  <a:pt x="30718" y="195071"/>
                </a:lnTo>
                <a:lnTo>
                  <a:pt x="21329" y="204215"/>
                </a:lnTo>
                <a:lnTo>
                  <a:pt x="13328" y="216407"/>
                </a:lnTo>
                <a:lnTo>
                  <a:pt x="6857" y="225551"/>
                </a:lnTo>
                <a:lnTo>
                  <a:pt x="3809" y="231647"/>
                </a:lnTo>
                <a:lnTo>
                  <a:pt x="1523" y="237743"/>
                </a:lnTo>
                <a:lnTo>
                  <a:pt x="0" y="246887"/>
                </a:lnTo>
                <a:lnTo>
                  <a:pt x="0" y="1243583"/>
                </a:lnTo>
                <a:lnTo>
                  <a:pt x="24120" y="1286255"/>
                </a:lnTo>
                <a:lnTo>
                  <a:pt x="35140" y="1295399"/>
                </a:lnTo>
                <a:lnTo>
                  <a:pt x="47536" y="1307591"/>
                </a:lnTo>
                <a:lnTo>
                  <a:pt x="61145" y="1316735"/>
                </a:lnTo>
                <a:lnTo>
                  <a:pt x="75804" y="1322831"/>
                </a:lnTo>
                <a:lnTo>
                  <a:pt x="91350" y="1331975"/>
                </a:lnTo>
                <a:lnTo>
                  <a:pt x="107622" y="1338071"/>
                </a:lnTo>
                <a:lnTo>
                  <a:pt x="124456" y="1347215"/>
                </a:lnTo>
                <a:lnTo>
                  <a:pt x="211368" y="1377695"/>
                </a:lnTo>
                <a:lnTo>
                  <a:pt x="244377" y="1383791"/>
                </a:lnTo>
                <a:lnTo>
                  <a:pt x="259855" y="1389887"/>
                </a:lnTo>
                <a:lnTo>
                  <a:pt x="274431" y="1392935"/>
                </a:lnTo>
                <a:lnTo>
                  <a:pt x="287942" y="1395983"/>
                </a:lnTo>
                <a:lnTo>
                  <a:pt x="300227" y="1399031"/>
                </a:lnTo>
                <a:lnTo>
                  <a:pt x="340613" y="1408175"/>
                </a:lnTo>
                <a:lnTo>
                  <a:pt x="384047" y="1417319"/>
                </a:lnTo>
                <a:lnTo>
                  <a:pt x="426151" y="1423415"/>
                </a:lnTo>
                <a:lnTo>
                  <a:pt x="468333" y="1432559"/>
                </a:lnTo>
                <a:lnTo>
                  <a:pt x="595299" y="1450847"/>
                </a:lnTo>
                <a:lnTo>
                  <a:pt x="637744" y="1453895"/>
                </a:lnTo>
                <a:lnTo>
                  <a:pt x="680241" y="1459991"/>
                </a:lnTo>
                <a:lnTo>
                  <a:pt x="978779" y="1481327"/>
                </a:lnTo>
                <a:lnTo>
                  <a:pt x="1021516" y="1481327"/>
                </a:lnTo>
                <a:lnTo>
                  <a:pt x="1064260" y="1484375"/>
                </a:lnTo>
                <a:lnTo>
                  <a:pt x="1107005" y="1484375"/>
                </a:lnTo>
                <a:lnTo>
                  <a:pt x="1149748" y="1487423"/>
                </a:lnTo>
                <a:lnTo>
                  <a:pt x="1502523" y="1487423"/>
                </a:lnTo>
                <a:lnTo>
                  <a:pt x="1609421" y="1481327"/>
                </a:lnTo>
                <a:lnTo>
                  <a:pt x="1674263" y="1478279"/>
                </a:lnTo>
                <a:lnTo>
                  <a:pt x="1169669" y="1478279"/>
                </a:lnTo>
                <a:lnTo>
                  <a:pt x="1128334" y="1475231"/>
                </a:lnTo>
                <a:lnTo>
                  <a:pt x="1086924" y="1475231"/>
                </a:lnTo>
                <a:lnTo>
                  <a:pt x="1045451" y="1472183"/>
                </a:lnTo>
                <a:lnTo>
                  <a:pt x="1003929" y="1472183"/>
                </a:lnTo>
                <a:lnTo>
                  <a:pt x="962370" y="1469135"/>
                </a:lnTo>
                <a:lnTo>
                  <a:pt x="920785" y="1469135"/>
                </a:lnTo>
                <a:lnTo>
                  <a:pt x="754444" y="1456943"/>
                </a:lnTo>
                <a:lnTo>
                  <a:pt x="712920" y="1450847"/>
                </a:lnTo>
                <a:lnTo>
                  <a:pt x="671445" y="1447799"/>
                </a:lnTo>
                <a:lnTo>
                  <a:pt x="630032" y="1441703"/>
                </a:lnTo>
                <a:lnTo>
                  <a:pt x="588692" y="1438655"/>
                </a:lnTo>
                <a:lnTo>
                  <a:pt x="424320" y="1414271"/>
                </a:lnTo>
                <a:lnTo>
                  <a:pt x="383536" y="1405127"/>
                </a:lnTo>
                <a:lnTo>
                  <a:pt x="342899" y="1399031"/>
                </a:lnTo>
                <a:lnTo>
                  <a:pt x="263651" y="1380743"/>
                </a:lnTo>
                <a:lnTo>
                  <a:pt x="253361" y="1377695"/>
                </a:lnTo>
                <a:lnTo>
                  <a:pt x="241996" y="1374647"/>
                </a:lnTo>
                <a:lnTo>
                  <a:pt x="229700" y="1371599"/>
                </a:lnTo>
                <a:lnTo>
                  <a:pt x="216615" y="1365503"/>
                </a:lnTo>
                <a:lnTo>
                  <a:pt x="188645" y="1359407"/>
                </a:lnTo>
                <a:lnTo>
                  <a:pt x="159225" y="1347215"/>
                </a:lnTo>
                <a:lnTo>
                  <a:pt x="144327" y="1344167"/>
                </a:lnTo>
                <a:lnTo>
                  <a:pt x="114867" y="1331975"/>
                </a:lnTo>
                <a:lnTo>
                  <a:pt x="100589" y="1325879"/>
                </a:lnTo>
                <a:lnTo>
                  <a:pt x="86802" y="1316735"/>
                </a:lnTo>
                <a:lnTo>
                  <a:pt x="73649" y="1310639"/>
                </a:lnTo>
                <a:lnTo>
                  <a:pt x="61272" y="1304543"/>
                </a:lnTo>
                <a:lnTo>
                  <a:pt x="49813" y="1295399"/>
                </a:lnTo>
                <a:lnTo>
                  <a:pt x="39414" y="1286255"/>
                </a:lnTo>
                <a:lnTo>
                  <a:pt x="30217" y="1280159"/>
                </a:lnTo>
                <a:lnTo>
                  <a:pt x="22366" y="1271015"/>
                </a:lnTo>
                <a:lnTo>
                  <a:pt x="16001" y="1258823"/>
                </a:lnTo>
                <a:lnTo>
                  <a:pt x="11429" y="1249679"/>
                </a:lnTo>
                <a:lnTo>
                  <a:pt x="9905" y="1237487"/>
                </a:lnTo>
                <a:lnTo>
                  <a:pt x="9905" y="252983"/>
                </a:lnTo>
                <a:lnTo>
                  <a:pt x="32118" y="210311"/>
                </a:lnTo>
                <a:lnTo>
                  <a:pt x="68158" y="182879"/>
                </a:lnTo>
                <a:lnTo>
                  <a:pt x="98028" y="167639"/>
                </a:lnTo>
                <a:lnTo>
                  <a:pt x="114185" y="158495"/>
                </a:lnTo>
                <a:lnTo>
                  <a:pt x="217069" y="121919"/>
                </a:lnTo>
                <a:lnTo>
                  <a:pt x="233554" y="118871"/>
                </a:lnTo>
                <a:lnTo>
                  <a:pt x="249378" y="112775"/>
                </a:lnTo>
                <a:lnTo>
                  <a:pt x="264363" y="109727"/>
                </a:lnTo>
                <a:lnTo>
                  <a:pt x="278332" y="106679"/>
                </a:lnTo>
                <a:lnTo>
                  <a:pt x="291108" y="103631"/>
                </a:lnTo>
                <a:lnTo>
                  <a:pt x="302513" y="100583"/>
                </a:lnTo>
                <a:lnTo>
                  <a:pt x="342899" y="91439"/>
                </a:lnTo>
                <a:lnTo>
                  <a:pt x="385571" y="82295"/>
                </a:lnTo>
                <a:lnTo>
                  <a:pt x="638933" y="45719"/>
                </a:lnTo>
                <a:lnTo>
                  <a:pt x="681350" y="42671"/>
                </a:lnTo>
                <a:lnTo>
                  <a:pt x="723810" y="36575"/>
                </a:lnTo>
                <a:lnTo>
                  <a:pt x="979248" y="18287"/>
                </a:lnTo>
                <a:lnTo>
                  <a:pt x="1021895" y="18287"/>
                </a:lnTo>
                <a:lnTo>
                  <a:pt x="1064553" y="15239"/>
                </a:lnTo>
                <a:lnTo>
                  <a:pt x="1107216" y="15239"/>
                </a:lnTo>
                <a:lnTo>
                  <a:pt x="1149882" y="12191"/>
                </a:lnTo>
                <a:lnTo>
                  <a:pt x="1696285" y="12191"/>
                </a:lnTo>
                <a:lnTo>
                  <a:pt x="1494464" y="3047"/>
                </a:lnTo>
                <a:close/>
              </a:path>
              <a:path w="2604770" h="1487804">
                <a:moveTo>
                  <a:pt x="1696285" y="12191"/>
                </a:moveTo>
                <a:lnTo>
                  <a:pt x="1501674" y="12191"/>
                </a:lnTo>
                <a:lnTo>
                  <a:pt x="1550231" y="15239"/>
                </a:lnTo>
                <a:lnTo>
                  <a:pt x="1740869" y="24383"/>
                </a:lnTo>
                <a:lnTo>
                  <a:pt x="1815069" y="30479"/>
                </a:lnTo>
                <a:lnTo>
                  <a:pt x="2051425" y="57911"/>
                </a:lnTo>
                <a:lnTo>
                  <a:pt x="2207456" y="82295"/>
                </a:lnTo>
                <a:lnTo>
                  <a:pt x="2281107" y="97535"/>
                </a:lnTo>
                <a:lnTo>
                  <a:pt x="2350116" y="112775"/>
                </a:lnTo>
                <a:lnTo>
                  <a:pt x="2413182" y="131063"/>
                </a:lnTo>
                <a:lnTo>
                  <a:pt x="2469004" y="149351"/>
                </a:lnTo>
                <a:lnTo>
                  <a:pt x="2516282" y="170687"/>
                </a:lnTo>
                <a:lnTo>
                  <a:pt x="2553716" y="195071"/>
                </a:lnTo>
                <a:lnTo>
                  <a:pt x="2593847" y="246887"/>
                </a:lnTo>
                <a:lnTo>
                  <a:pt x="2593847" y="1243583"/>
                </a:lnTo>
                <a:lnTo>
                  <a:pt x="2569409" y="1283207"/>
                </a:lnTo>
                <a:lnTo>
                  <a:pt x="2535300" y="1307591"/>
                </a:lnTo>
                <a:lnTo>
                  <a:pt x="2521772" y="1316735"/>
                </a:lnTo>
                <a:lnTo>
                  <a:pt x="2507463" y="1322831"/>
                </a:lnTo>
                <a:lnTo>
                  <a:pt x="2492552" y="1328927"/>
                </a:lnTo>
                <a:lnTo>
                  <a:pt x="2415251" y="1359407"/>
                </a:lnTo>
                <a:lnTo>
                  <a:pt x="2400495" y="1362455"/>
                </a:lnTo>
                <a:lnTo>
                  <a:pt x="2386393" y="1368551"/>
                </a:lnTo>
                <a:lnTo>
                  <a:pt x="2373123" y="1371599"/>
                </a:lnTo>
                <a:lnTo>
                  <a:pt x="2360865" y="1374647"/>
                </a:lnTo>
                <a:lnTo>
                  <a:pt x="2349798" y="1377695"/>
                </a:lnTo>
                <a:lnTo>
                  <a:pt x="2340101" y="1380743"/>
                </a:lnTo>
                <a:lnTo>
                  <a:pt x="2302001" y="1389887"/>
                </a:lnTo>
                <a:lnTo>
                  <a:pt x="2260853" y="1399031"/>
                </a:lnTo>
                <a:lnTo>
                  <a:pt x="2220250" y="1405127"/>
                </a:lnTo>
                <a:lnTo>
                  <a:pt x="2179500" y="1414271"/>
                </a:lnTo>
                <a:lnTo>
                  <a:pt x="2015279" y="1438655"/>
                </a:lnTo>
                <a:lnTo>
                  <a:pt x="1973980" y="1441703"/>
                </a:lnTo>
                <a:lnTo>
                  <a:pt x="1932607" y="1447799"/>
                </a:lnTo>
                <a:lnTo>
                  <a:pt x="1891173" y="1450847"/>
                </a:lnTo>
                <a:lnTo>
                  <a:pt x="1849690" y="1456943"/>
                </a:lnTo>
                <a:lnTo>
                  <a:pt x="1683511" y="1469135"/>
                </a:lnTo>
                <a:lnTo>
                  <a:pt x="1641966" y="1469135"/>
                </a:lnTo>
                <a:lnTo>
                  <a:pt x="1600445" y="1472183"/>
                </a:lnTo>
                <a:lnTo>
                  <a:pt x="1558960" y="1472183"/>
                </a:lnTo>
                <a:lnTo>
                  <a:pt x="1517524" y="1475231"/>
                </a:lnTo>
                <a:lnTo>
                  <a:pt x="1476148" y="1475231"/>
                </a:lnTo>
                <a:lnTo>
                  <a:pt x="1434845" y="1478279"/>
                </a:lnTo>
                <a:lnTo>
                  <a:pt x="1674263" y="1478279"/>
                </a:lnTo>
                <a:lnTo>
                  <a:pt x="1744933" y="1475231"/>
                </a:lnTo>
                <a:lnTo>
                  <a:pt x="1820105" y="1469135"/>
                </a:lnTo>
                <a:lnTo>
                  <a:pt x="2059373" y="1441703"/>
                </a:lnTo>
                <a:lnTo>
                  <a:pt x="2217088" y="1417319"/>
                </a:lnTo>
                <a:lnTo>
                  <a:pt x="2291428" y="1402079"/>
                </a:lnTo>
                <a:lnTo>
                  <a:pt x="2360990" y="1386839"/>
                </a:lnTo>
                <a:lnTo>
                  <a:pt x="2424446" y="1368551"/>
                </a:lnTo>
                <a:lnTo>
                  <a:pt x="2480472" y="1347215"/>
                </a:lnTo>
                <a:lnTo>
                  <a:pt x="2527742" y="1322831"/>
                </a:lnTo>
                <a:lnTo>
                  <a:pt x="2564929" y="1298447"/>
                </a:lnTo>
                <a:lnTo>
                  <a:pt x="2603753" y="1243583"/>
                </a:lnTo>
                <a:lnTo>
                  <a:pt x="2604515" y="1237487"/>
                </a:lnTo>
                <a:lnTo>
                  <a:pt x="2604515" y="252983"/>
                </a:lnTo>
                <a:lnTo>
                  <a:pt x="2584906" y="210311"/>
                </a:lnTo>
                <a:lnTo>
                  <a:pt x="2555051" y="182879"/>
                </a:lnTo>
                <a:lnTo>
                  <a:pt x="2513974" y="158495"/>
                </a:lnTo>
                <a:lnTo>
                  <a:pt x="2462986" y="137159"/>
                </a:lnTo>
                <a:lnTo>
                  <a:pt x="2403398" y="115823"/>
                </a:lnTo>
                <a:lnTo>
                  <a:pt x="2336519" y="97535"/>
                </a:lnTo>
                <a:lnTo>
                  <a:pt x="2263661" y="82295"/>
                </a:lnTo>
                <a:lnTo>
                  <a:pt x="2186133" y="67055"/>
                </a:lnTo>
                <a:lnTo>
                  <a:pt x="2022309" y="42671"/>
                </a:lnTo>
                <a:lnTo>
                  <a:pt x="1855533" y="24383"/>
                </a:lnTo>
                <a:lnTo>
                  <a:pt x="1696285" y="12191"/>
                </a:lnTo>
                <a:close/>
              </a:path>
              <a:path w="2604770" h="1487804">
                <a:moveTo>
                  <a:pt x="1399904" y="0"/>
                </a:moveTo>
                <a:lnTo>
                  <a:pt x="1235201" y="0"/>
                </a:lnTo>
                <a:lnTo>
                  <a:pt x="1168907" y="3047"/>
                </a:lnTo>
                <a:lnTo>
                  <a:pt x="1442312" y="3047"/>
                </a:lnTo>
                <a:lnTo>
                  <a:pt x="1399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51041" y="3544072"/>
            <a:ext cx="401320" cy="1786889"/>
          </a:xfrm>
          <a:custGeom>
            <a:avLst/>
            <a:gdLst/>
            <a:ahLst/>
            <a:cxnLst/>
            <a:rect l="l" t="t" r="r" b="b"/>
            <a:pathLst>
              <a:path w="401320" h="1786889">
                <a:moveTo>
                  <a:pt x="400811" y="1586477"/>
                </a:moveTo>
                <a:lnTo>
                  <a:pt x="0" y="1586477"/>
                </a:lnTo>
                <a:lnTo>
                  <a:pt x="200405" y="1786883"/>
                </a:lnTo>
                <a:lnTo>
                  <a:pt x="400811" y="1586477"/>
                </a:lnTo>
                <a:close/>
              </a:path>
              <a:path w="401320" h="1786889">
                <a:moveTo>
                  <a:pt x="300989" y="0"/>
                </a:moveTo>
                <a:lnTo>
                  <a:pt x="99821" y="0"/>
                </a:lnTo>
                <a:lnTo>
                  <a:pt x="99821" y="1586477"/>
                </a:lnTo>
                <a:lnTo>
                  <a:pt x="300989" y="1586477"/>
                </a:lnTo>
                <a:lnTo>
                  <a:pt x="30098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38088" y="3539499"/>
            <a:ext cx="426720" cy="1799589"/>
          </a:xfrm>
          <a:custGeom>
            <a:avLst/>
            <a:gdLst/>
            <a:ahLst/>
            <a:cxnLst/>
            <a:rect l="l" t="t" r="r" b="b"/>
            <a:pathLst>
              <a:path w="426720" h="1799589">
                <a:moveTo>
                  <a:pt x="108203" y="1585715"/>
                </a:moveTo>
                <a:lnTo>
                  <a:pt x="0" y="1585715"/>
                </a:lnTo>
                <a:lnTo>
                  <a:pt x="213359" y="1799075"/>
                </a:lnTo>
                <a:lnTo>
                  <a:pt x="224789" y="1787645"/>
                </a:lnTo>
                <a:lnTo>
                  <a:pt x="209549" y="1787645"/>
                </a:lnTo>
                <a:lnTo>
                  <a:pt x="213352" y="1783843"/>
                </a:lnTo>
                <a:lnTo>
                  <a:pt x="25180" y="1596383"/>
                </a:lnTo>
                <a:lnTo>
                  <a:pt x="12953" y="1596383"/>
                </a:lnTo>
                <a:lnTo>
                  <a:pt x="16001" y="1587239"/>
                </a:lnTo>
                <a:lnTo>
                  <a:pt x="108203" y="1587239"/>
                </a:lnTo>
                <a:lnTo>
                  <a:pt x="108203" y="1585715"/>
                </a:lnTo>
                <a:close/>
              </a:path>
              <a:path w="426720" h="1799589">
                <a:moveTo>
                  <a:pt x="213352" y="1783843"/>
                </a:moveTo>
                <a:lnTo>
                  <a:pt x="209549" y="1787645"/>
                </a:lnTo>
                <a:lnTo>
                  <a:pt x="217169" y="1787645"/>
                </a:lnTo>
                <a:lnTo>
                  <a:pt x="213352" y="1783843"/>
                </a:lnTo>
                <a:close/>
              </a:path>
              <a:path w="426720" h="1799589">
                <a:moveTo>
                  <a:pt x="409955" y="1587239"/>
                </a:moveTo>
                <a:lnTo>
                  <a:pt x="213352" y="1783843"/>
                </a:lnTo>
                <a:lnTo>
                  <a:pt x="217169" y="1787645"/>
                </a:lnTo>
                <a:lnTo>
                  <a:pt x="224789" y="1787645"/>
                </a:lnTo>
                <a:lnTo>
                  <a:pt x="416051" y="1596383"/>
                </a:lnTo>
                <a:lnTo>
                  <a:pt x="413765" y="1596383"/>
                </a:lnTo>
                <a:lnTo>
                  <a:pt x="409955" y="1587239"/>
                </a:lnTo>
                <a:close/>
              </a:path>
              <a:path w="426720" h="1799589">
                <a:moveTo>
                  <a:pt x="16001" y="1587239"/>
                </a:moveTo>
                <a:lnTo>
                  <a:pt x="12953" y="1596383"/>
                </a:lnTo>
                <a:lnTo>
                  <a:pt x="25180" y="1596383"/>
                </a:lnTo>
                <a:lnTo>
                  <a:pt x="16001" y="1587239"/>
                </a:lnTo>
                <a:close/>
              </a:path>
              <a:path w="426720" h="1799589">
                <a:moveTo>
                  <a:pt x="108203" y="1587239"/>
                </a:moveTo>
                <a:lnTo>
                  <a:pt x="16001" y="1587239"/>
                </a:lnTo>
                <a:lnTo>
                  <a:pt x="25180" y="1596383"/>
                </a:lnTo>
                <a:lnTo>
                  <a:pt x="118109" y="1596383"/>
                </a:lnTo>
                <a:lnTo>
                  <a:pt x="118109" y="1591049"/>
                </a:lnTo>
                <a:lnTo>
                  <a:pt x="108203" y="1591049"/>
                </a:lnTo>
                <a:lnTo>
                  <a:pt x="108203" y="1587239"/>
                </a:lnTo>
                <a:close/>
              </a:path>
              <a:path w="426720" h="1799589">
                <a:moveTo>
                  <a:pt x="308609" y="4571"/>
                </a:moveTo>
                <a:lnTo>
                  <a:pt x="308609" y="1596383"/>
                </a:lnTo>
                <a:lnTo>
                  <a:pt x="400811" y="1596383"/>
                </a:lnTo>
                <a:lnTo>
                  <a:pt x="406145" y="1591049"/>
                </a:lnTo>
                <a:lnTo>
                  <a:pt x="318515" y="1591049"/>
                </a:lnTo>
                <a:lnTo>
                  <a:pt x="313943" y="1585715"/>
                </a:lnTo>
                <a:lnTo>
                  <a:pt x="318515" y="1585715"/>
                </a:lnTo>
                <a:lnTo>
                  <a:pt x="318515" y="9905"/>
                </a:lnTo>
                <a:lnTo>
                  <a:pt x="313943" y="9905"/>
                </a:lnTo>
                <a:lnTo>
                  <a:pt x="308609" y="4571"/>
                </a:lnTo>
                <a:close/>
              </a:path>
              <a:path w="426720" h="1799589">
                <a:moveTo>
                  <a:pt x="425195" y="1587239"/>
                </a:moveTo>
                <a:lnTo>
                  <a:pt x="409955" y="1587239"/>
                </a:lnTo>
                <a:lnTo>
                  <a:pt x="413765" y="1596383"/>
                </a:lnTo>
                <a:lnTo>
                  <a:pt x="416051" y="1596383"/>
                </a:lnTo>
                <a:lnTo>
                  <a:pt x="425195" y="1587239"/>
                </a:lnTo>
                <a:close/>
              </a:path>
              <a:path w="426720" h="1799589">
                <a:moveTo>
                  <a:pt x="318515" y="0"/>
                </a:moveTo>
                <a:lnTo>
                  <a:pt x="108203" y="0"/>
                </a:lnTo>
                <a:lnTo>
                  <a:pt x="108203" y="1591049"/>
                </a:lnTo>
                <a:lnTo>
                  <a:pt x="112775" y="1585715"/>
                </a:lnTo>
                <a:lnTo>
                  <a:pt x="118109" y="1585715"/>
                </a:lnTo>
                <a:lnTo>
                  <a:pt x="118109" y="9905"/>
                </a:lnTo>
                <a:lnTo>
                  <a:pt x="112775" y="9905"/>
                </a:lnTo>
                <a:lnTo>
                  <a:pt x="118109" y="4571"/>
                </a:lnTo>
                <a:lnTo>
                  <a:pt x="318515" y="4571"/>
                </a:lnTo>
                <a:lnTo>
                  <a:pt x="318515" y="0"/>
                </a:lnTo>
                <a:close/>
              </a:path>
              <a:path w="426720" h="1799589">
                <a:moveTo>
                  <a:pt x="118109" y="1585715"/>
                </a:moveTo>
                <a:lnTo>
                  <a:pt x="112775" y="1585715"/>
                </a:lnTo>
                <a:lnTo>
                  <a:pt x="108203" y="1591049"/>
                </a:lnTo>
                <a:lnTo>
                  <a:pt x="118109" y="1591049"/>
                </a:lnTo>
                <a:lnTo>
                  <a:pt x="118109" y="1585715"/>
                </a:lnTo>
                <a:close/>
              </a:path>
              <a:path w="426720" h="1799589">
                <a:moveTo>
                  <a:pt x="318515" y="1585715"/>
                </a:moveTo>
                <a:lnTo>
                  <a:pt x="313943" y="1585715"/>
                </a:lnTo>
                <a:lnTo>
                  <a:pt x="318515" y="1591049"/>
                </a:lnTo>
                <a:lnTo>
                  <a:pt x="318515" y="1585715"/>
                </a:lnTo>
                <a:close/>
              </a:path>
              <a:path w="426720" h="1799589">
                <a:moveTo>
                  <a:pt x="426719" y="1585715"/>
                </a:moveTo>
                <a:lnTo>
                  <a:pt x="318515" y="1585715"/>
                </a:lnTo>
                <a:lnTo>
                  <a:pt x="318515" y="1591049"/>
                </a:lnTo>
                <a:lnTo>
                  <a:pt x="406145" y="1591049"/>
                </a:lnTo>
                <a:lnTo>
                  <a:pt x="409955" y="1587239"/>
                </a:lnTo>
                <a:lnTo>
                  <a:pt x="425195" y="1587239"/>
                </a:lnTo>
                <a:lnTo>
                  <a:pt x="426719" y="1585715"/>
                </a:lnTo>
                <a:close/>
              </a:path>
              <a:path w="426720" h="1799589">
                <a:moveTo>
                  <a:pt x="118109" y="4571"/>
                </a:moveTo>
                <a:lnTo>
                  <a:pt x="112775" y="9905"/>
                </a:lnTo>
                <a:lnTo>
                  <a:pt x="118109" y="9905"/>
                </a:lnTo>
                <a:lnTo>
                  <a:pt x="118109" y="4571"/>
                </a:lnTo>
                <a:close/>
              </a:path>
              <a:path w="426720" h="1799589">
                <a:moveTo>
                  <a:pt x="308609" y="4571"/>
                </a:moveTo>
                <a:lnTo>
                  <a:pt x="118109" y="4571"/>
                </a:lnTo>
                <a:lnTo>
                  <a:pt x="118109" y="9905"/>
                </a:lnTo>
                <a:lnTo>
                  <a:pt x="308609" y="9905"/>
                </a:lnTo>
                <a:lnTo>
                  <a:pt x="308609" y="4571"/>
                </a:lnTo>
                <a:close/>
              </a:path>
              <a:path w="426720" h="1799589">
                <a:moveTo>
                  <a:pt x="318515" y="4571"/>
                </a:moveTo>
                <a:lnTo>
                  <a:pt x="308609" y="4571"/>
                </a:lnTo>
                <a:lnTo>
                  <a:pt x="313943" y="9905"/>
                </a:lnTo>
                <a:lnTo>
                  <a:pt x="318515" y="9905"/>
                </a:lnTo>
                <a:lnTo>
                  <a:pt x="318515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313041" y="3544072"/>
            <a:ext cx="401955" cy="1786889"/>
          </a:xfrm>
          <a:custGeom>
            <a:avLst/>
            <a:gdLst/>
            <a:ahLst/>
            <a:cxnLst/>
            <a:rect l="l" t="t" r="r" b="b"/>
            <a:pathLst>
              <a:path w="401954" h="1786889">
                <a:moveTo>
                  <a:pt x="300989" y="201167"/>
                </a:moveTo>
                <a:lnTo>
                  <a:pt x="100583" y="201167"/>
                </a:lnTo>
                <a:lnTo>
                  <a:pt x="100583" y="1786883"/>
                </a:lnTo>
                <a:lnTo>
                  <a:pt x="300989" y="1786883"/>
                </a:lnTo>
                <a:lnTo>
                  <a:pt x="300989" y="201167"/>
                </a:lnTo>
                <a:close/>
              </a:path>
              <a:path w="401954" h="1786889">
                <a:moveTo>
                  <a:pt x="201167" y="0"/>
                </a:moveTo>
                <a:lnTo>
                  <a:pt x="0" y="201167"/>
                </a:lnTo>
                <a:lnTo>
                  <a:pt x="401573" y="201167"/>
                </a:lnTo>
                <a:lnTo>
                  <a:pt x="20116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300850" y="3537213"/>
            <a:ext cx="426084" cy="1799589"/>
          </a:xfrm>
          <a:custGeom>
            <a:avLst/>
            <a:gdLst/>
            <a:ahLst/>
            <a:cxnLst/>
            <a:rect l="l" t="t" r="r" b="b"/>
            <a:pathLst>
              <a:path w="426084" h="1799589">
                <a:moveTo>
                  <a:pt x="107441" y="208025"/>
                </a:moveTo>
                <a:lnTo>
                  <a:pt x="107441" y="1799075"/>
                </a:lnTo>
                <a:lnTo>
                  <a:pt x="318515" y="1799075"/>
                </a:lnTo>
                <a:lnTo>
                  <a:pt x="318515" y="1793741"/>
                </a:lnTo>
                <a:lnTo>
                  <a:pt x="118109" y="1793741"/>
                </a:lnTo>
                <a:lnTo>
                  <a:pt x="112775" y="1788407"/>
                </a:lnTo>
                <a:lnTo>
                  <a:pt x="118109" y="1788407"/>
                </a:lnTo>
                <a:lnTo>
                  <a:pt x="118109" y="213359"/>
                </a:lnTo>
                <a:lnTo>
                  <a:pt x="112775" y="213359"/>
                </a:lnTo>
                <a:lnTo>
                  <a:pt x="107441" y="208025"/>
                </a:lnTo>
                <a:close/>
              </a:path>
              <a:path w="426084" h="1799589">
                <a:moveTo>
                  <a:pt x="118109" y="1788407"/>
                </a:moveTo>
                <a:lnTo>
                  <a:pt x="112775" y="1788407"/>
                </a:lnTo>
                <a:lnTo>
                  <a:pt x="118109" y="1793741"/>
                </a:lnTo>
                <a:lnTo>
                  <a:pt x="118109" y="1788407"/>
                </a:lnTo>
                <a:close/>
              </a:path>
              <a:path w="426084" h="1799589">
                <a:moveTo>
                  <a:pt x="308609" y="1788407"/>
                </a:moveTo>
                <a:lnTo>
                  <a:pt x="118109" y="1788407"/>
                </a:lnTo>
                <a:lnTo>
                  <a:pt x="118109" y="1793741"/>
                </a:lnTo>
                <a:lnTo>
                  <a:pt x="308609" y="1793741"/>
                </a:lnTo>
                <a:lnTo>
                  <a:pt x="308609" y="1788407"/>
                </a:lnTo>
                <a:close/>
              </a:path>
              <a:path w="426084" h="1799589">
                <a:moveTo>
                  <a:pt x="400846" y="202691"/>
                </a:moveTo>
                <a:lnTo>
                  <a:pt x="308609" y="202691"/>
                </a:lnTo>
                <a:lnTo>
                  <a:pt x="308609" y="1793741"/>
                </a:lnTo>
                <a:lnTo>
                  <a:pt x="313181" y="1788407"/>
                </a:lnTo>
                <a:lnTo>
                  <a:pt x="318515" y="1788407"/>
                </a:lnTo>
                <a:lnTo>
                  <a:pt x="318515" y="213359"/>
                </a:lnTo>
                <a:lnTo>
                  <a:pt x="313181" y="213359"/>
                </a:lnTo>
                <a:lnTo>
                  <a:pt x="318515" y="208025"/>
                </a:lnTo>
                <a:lnTo>
                  <a:pt x="406160" y="208025"/>
                </a:lnTo>
                <a:lnTo>
                  <a:pt x="400846" y="202691"/>
                </a:lnTo>
                <a:close/>
              </a:path>
              <a:path w="426084" h="1799589">
                <a:moveTo>
                  <a:pt x="318515" y="1788407"/>
                </a:moveTo>
                <a:lnTo>
                  <a:pt x="313181" y="1788407"/>
                </a:lnTo>
                <a:lnTo>
                  <a:pt x="308609" y="1793741"/>
                </a:lnTo>
                <a:lnTo>
                  <a:pt x="318515" y="1793741"/>
                </a:lnTo>
                <a:lnTo>
                  <a:pt x="318515" y="1788407"/>
                </a:lnTo>
                <a:close/>
              </a:path>
              <a:path w="426084" h="1799589">
                <a:moveTo>
                  <a:pt x="213359" y="0"/>
                </a:moveTo>
                <a:lnTo>
                  <a:pt x="0" y="213359"/>
                </a:lnTo>
                <a:lnTo>
                  <a:pt x="107441" y="213359"/>
                </a:lnTo>
                <a:lnTo>
                  <a:pt x="107441" y="211835"/>
                </a:lnTo>
                <a:lnTo>
                  <a:pt x="16001" y="211835"/>
                </a:lnTo>
                <a:lnTo>
                  <a:pt x="12191" y="202691"/>
                </a:lnTo>
                <a:lnTo>
                  <a:pt x="25111" y="202691"/>
                </a:lnTo>
                <a:lnTo>
                  <a:pt x="212978" y="14110"/>
                </a:lnTo>
                <a:lnTo>
                  <a:pt x="209549" y="10667"/>
                </a:lnTo>
                <a:lnTo>
                  <a:pt x="223989" y="10667"/>
                </a:lnTo>
                <a:lnTo>
                  <a:pt x="213359" y="0"/>
                </a:lnTo>
                <a:close/>
              </a:path>
              <a:path w="426084" h="1799589">
                <a:moveTo>
                  <a:pt x="118109" y="208025"/>
                </a:moveTo>
                <a:lnTo>
                  <a:pt x="107441" y="208025"/>
                </a:lnTo>
                <a:lnTo>
                  <a:pt x="112775" y="213359"/>
                </a:lnTo>
                <a:lnTo>
                  <a:pt x="118109" y="213359"/>
                </a:lnTo>
                <a:lnTo>
                  <a:pt x="118109" y="208025"/>
                </a:lnTo>
                <a:close/>
              </a:path>
              <a:path w="426084" h="1799589">
                <a:moveTo>
                  <a:pt x="318515" y="208025"/>
                </a:moveTo>
                <a:lnTo>
                  <a:pt x="313181" y="213359"/>
                </a:lnTo>
                <a:lnTo>
                  <a:pt x="318515" y="213359"/>
                </a:lnTo>
                <a:lnTo>
                  <a:pt x="318515" y="208025"/>
                </a:lnTo>
                <a:close/>
              </a:path>
              <a:path w="426084" h="1799589">
                <a:moveTo>
                  <a:pt x="406160" y="208025"/>
                </a:moveTo>
                <a:lnTo>
                  <a:pt x="318515" y="208025"/>
                </a:lnTo>
                <a:lnTo>
                  <a:pt x="318515" y="213359"/>
                </a:lnTo>
                <a:lnTo>
                  <a:pt x="425957" y="213359"/>
                </a:lnTo>
                <a:lnTo>
                  <a:pt x="424439" y="211835"/>
                </a:lnTo>
                <a:lnTo>
                  <a:pt x="409955" y="211835"/>
                </a:lnTo>
                <a:lnTo>
                  <a:pt x="406160" y="208025"/>
                </a:lnTo>
                <a:close/>
              </a:path>
              <a:path w="426084" h="1799589">
                <a:moveTo>
                  <a:pt x="25111" y="202691"/>
                </a:moveTo>
                <a:lnTo>
                  <a:pt x="12191" y="202691"/>
                </a:lnTo>
                <a:lnTo>
                  <a:pt x="16001" y="211835"/>
                </a:lnTo>
                <a:lnTo>
                  <a:pt x="25111" y="202691"/>
                </a:lnTo>
                <a:close/>
              </a:path>
              <a:path w="426084" h="1799589">
                <a:moveTo>
                  <a:pt x="118109" y="202691"/>
                </a:moveTo>
                <a:lnTo>
                  <a:pt x="25111" y="202691"/>
                </a:lnTo>
                <a:lnTo>
                  <a:pt x="16001" y="211835"/>
                </a:lnTo>
                <a:lnTo>
                  <a:pt x="107441" y="211835"/>
                </a:lnTo>
                <a:lnTo>
                  <a:pt x="107441" y="208025"/>
                </a:lnTo>
                <a:lnTo>
                  <a:pt x="118109" y="208025"/>
                </a:lnTo>
                <a:lnTo>
                  <a:pt x="118109" y="202691"/>
                </a:lnTo>
                <a:close/>
              </a:path>
              <a:path w="426084" h="1799589">
                <a:moveTo>
                  <a:pt x="223989" y="10667"/>
                </a:moveTo>
                <a:lnTo>
                  <a:pt x="216407" y="10667"/>
                </a:lnTo>
                <a:lnTo>
                  <a:pt x="212978" y="14110"/>
                </a:lnTo>
                <a:lnTo>
                  <a:pt x="409955" y="211835"/>
                </a:lnTo>
                <a:lnTo>
                  <a:pt x="413765" y="202691"/>
                </a:lnTo>
                <a:lnTo>
                  <a:pt x="415328" y="202691"/>
                </a:lnTo>
                <a:lnTo>
                  <a:pt x="223989" y="10667"/>
                </a:lnTo>
                <a:close/>
              </a:path>
              <a:path w="426084" h="1799589">
                <a:moveTo>
                  <a:pt x="415328" y="202691"/>
                </a:moveTo>
                <a:lnTo>
                  <a:pt x="413765" y="202691"/>
                </a:lnTo>
                <a:lnTo>
                  <a:pt x="409955" y="211835"/>
                </a:lnTo>
                <a:lnTo>
                  <a:pt x="424439" y="211835"/>
                </a:lnTo>
                <a:lnTo>
                  <a:pt x="415328" y="202691"/>
                </a:lnTo>
                <a:close/>
              </a:path>
              <a:path w="426084" h="1799589">
                <a:moveTo>
                  <a:pt x="216407" y="10667"/>
                </a:moveTo>
                <a:lnTo>
                  <a:pt x="209549" y="10667"/>
                </a:lnTo>
                <a:lnTo>
                  <a:pt x="212978" y="14110"/>
                </a:lnTo>
                <a:lnTo>
                  <a:pt x="216407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662326" y="5145496"/>
            <a:ext cx="6616065" cy="1189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106420" indent="111760">
              <a:lnSpc>
                <a:spcPts val="2440"/>
              </a:lnSpc>
            </a:pPr>
            <a:r>
              <a:rPr sz="2150" spc="-5" dirty="0">
                <a:latin typeface="Arial"/>
                <a:cs typeface="Arial"/>
              </a:rPr>
              <a:t>Uiteindelijk</a:t>
            </a:r>
            <a:r>
              <a:rPr sz="2150" dirty="0">
                <a:latin typeface="Arial"/>
                <a:cs typeface="Arial"/>
              </a:rPr>
              <a:t>:</a:t>
            </a:r>
            <a:r>
              <a:rPr sz="2150" spc="2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veili</a:t>
            </a:r>
            <a:r>
              <a:rPr sz="2150" dirty="0">
                <a:latin typeface="Arial"/>
                <a:cs typeface="Arial"/>
              </a:rPr>
              <a:t>g </a:t>
            </a:r>
            <a:r>
              <a:rPr sz="2150" spc="-5" dirty="0">
                <a:latin typeface="Arial"/>
                <a:cs typeface="Arial"/>
              </a:rPr>
              <a:t>stelle</a:t>
            </a:r>
            <a:r>
              <a:rPr sz="2150" dirty="0">
                <a:latin typeface="Arial"/>
                <a:cs typeface="Arial"/>
              </a:rPr>
              <a:t>n </a:t>
            </a:r>
            <a:r>
              <a:rPr sz="2150" spc="-5" dirty="0">
                <a:latin typeface="Arial"/>
                <a:cs typeface="Arial"/>
              </a:rPr>
              <a:t>in databas</a:t>
            </a:r>
            <a:r>
              <a:rPr sz="2150" dirty="0">
                <a:latin typeface="Arial"/>
                <a:cs typeface="Arial"/>
              </a:rPr>
              <a:t>e </a:t>
            </a:r>
            <a:r>
              <a:rPr sz="2150" spc="-5" dirty="0">
                <a:latin typeface="Arial"/>
                <a:cs typeface="Arial"/>
              </a:rPr>
              <a:t>vi</a:t>
            </a:r>
            <a:r>
              <a:rPr sz="2150" dirty="0">
                <a:latin typeface="Arial"/>
                <a:cs typeface="Arial"/>
              </a:rPr>
              <a:t>a</a:t>
            </a:r>
            <a:r>
              <a:rPr sz="2150" spc="-12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Ajax</a:t>
            </a:r>
            <a:r>
              <a:rPr sz="2150" dirty="0">
                <a:latin typeface="Arial"/>
                <a:cs typeface="Arial"/>
              </a:rPr>
              <a:t>, </a:t>
            </a:r>
            <a:r>
              <a:rPr sz="2150" spc="-5" dirty="0">
                <a:latin typeface="Arial"/>
                <a:cs typeface="Arial"/>
              </a:rPr>
              <a:t>me</a:t>
            </a:r>
            <a:r>
              <a:rPr sz="2150" dirty="0">
                <a:latin typeface="Arial"/>
                <a:cs typeface="Arial"/>
              </a:rPr>
              <a:t>t</a:t>
            </a:r>
            <a:r>
              <a:rPr sz="2150" spc="-25" dirty="0">
                <a:latin typeface="Arial"/>
                <a:cs typeface="Arial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Http</a:t>
            </a:r>
            <a:endParaRPr sz="21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1739"/>
              </a:spcBef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r>
              <a:rPr sz="23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23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5517-92AC-E047-87BD-B86439A7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Update a City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20057-94EF-3746-A1B8-B347E99F5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5300" y="1183666"/>
            <a:ext cx="8458200" cy="390106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 err="1"/>
              <a:t>updateCity</a:t>
            </a:r>
            <a:r>
              <a:rPr lang="en-US" dirty="0"/>
              <a:t>(city: City): Observable&lt;City&gt; {</a:t>
            </a:r>
          </a:p>
          <a:p>
            <a:endParaRPr lang="en-US" dirty="0"/>
          </a:p>
          <a:p>
            <a:r>
              <a:rPr lang="en-US" dirty="0"/>
              <a:t>	return </a:t>
            </a:r>
            <a:r>
              <a:rPr lang="en-US" b="1" dirty="0" err="1">
                <a:solidFill>
                  <a:srgbClr val="FF0000"/>
                </a:solidFill>
              </a:rPr>
              <a:t>this.http.put</a:t>
            </a:r>
            <a:r>
              <a:rPr lang="en-US" dirty="0"/>
              <a:t>&lt;City&gt;(</a:t>
            </a:r>
            <a:r>
              <a:rPr lang="en-US" dirty="0" err="1"/>
              <a:t>url</a:t>
            </a:r>
            <a:r>
              <a:rPr lang="en-US" dirty="0"/>
              <a:t>, object, headers)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757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5517-92AC-E047-87BD-B86439A7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Delete a City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20057-94EF-3746-A1B8-B347E99F5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22500" y="1183666"/>
            <a:ext cx="7545859" cy="390106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 err="1"/>
              <a:t>deleteCity</a:t>
            </a:r>
            <a:r>
              <a:rPr lang="en-US" dirty="0"/>
              <a:t>(city) {</a:t>
            </a:r>
          </a:p>
          <a:p>
            <a:endParaRPr lang="en-US" dirty="0"/>
          </a:p>
          <a:p>
            <a:r>
              <a:rPr lang="en-US" dirty="0"/>
              <a:t>	return </a:t>
            </a:r>
            <a:r>
              <a:rPr lang="en-US" b="1" dirty="0" err="1">
                <a:solidFill>
                  <a:srgbClr val="FF0000"/>
                </a:solidFill>
              </a:rPr>
              <a:t>this.http.delete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 + id)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490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31F1-B40F-5F4A-864D-7170EC43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BF4E2-4565-6347-9DA5-59835C0B7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3000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7FC500-6F0C-1B47-B6BA-FBF6C244E2F4}"/>
              </a:ext>
            </a:extLst>
          </p:cNvPr>
          <p:cNvSpPr/>
          <p:nvPr/>
        </p:nvSpPr>
        <p:spPr>
          <a:xfrm>
            <a:off x="2729229" y="3019425"/>
            <a:ext cx="5234939" cy="679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5030"/>
              </a:lnSpc>
            </a:pPr>
            <a:r>
              <a:rPr lang="en-US" sz="4000" b="1" spc="-85" dirty="0">
                <a:latin typeface="Verdana"/>
                <a:cs typeface="Verdana"/>
              </a:rPr>
              <a:t>CRUD </a:t>
            </a:r>
            <a:r>
              <a:rPr lang="en-US" sz="4000" b="1" spc="-85" dirty="0" err="1">
                <a:latin typeface="Verdana"/>
                <a:cs typeface="Verdana"/>
              </a:rPr>
              <a:t>applicatie</a:t>
            </a:r>
            <a:endParaRPr lang="en-US" sz="4000" b="1" dirty="0">
              <a:latin typeface="Verdana"/>
              <a:cs typeface="Verdana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AA8B6B83-ABF9-A648-BBDD-567CBC2CA97D}"/>
              </a:ext>
            </a:extLst>
          </p:cNvPr>
          <p:cNvSpPr/>
          <p:nvPr/>
        </p:nvSpPr>
        <p:spPr>
          <a:xfrm>
            <a:off x="1305949" y="4917951"/>
            <a:ext cx="2522223" cy="18356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8124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CRUD applicatie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83831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b="1" spc="-20" dirty="0" err="1">
                <a:latin typeface="Verdana"/>
                <a:cs typeface="Verdana"/>
              </a:rPr>
              <a:t>Oefenin</a:t>
            </a:r>
            <a:r>
              <a:rPr sz="1950" b="1" spc="-15" dirty="0" err="1">
                <a:latin typeface="Verdana"/>
                <a:cs typeface="Verdana"/>
              </a:rPr>
              <a:t>g</a:t>
            </a:r>
            <a:r>
              <a:rPr sz="1950" b="1" spc="215" dirty="0">
                <a:latin typeface="Times New Roman"/>
                <a:cs typeface="Times New Roman"/>
              </a:rPr>
              <a:t> </a:t>
            </a:r>
            <a:r>
              <a:rPr sz="1950" b="1" spc="-15" dirty="0">
                <a:latin typeface="Verdana"/>
                <a:cs typeface="Verdana"/>
              </a:rPr>
              <a:t>5</a:t>
            </a:r>
            <a:r>
              <a:rPr lang="nl-NL" sz="1950" b="1" spc="-15" dirty="0">
                <a:latin typeface="Verdana"/>
                <a:cs typeface="Verdana"/>
              </a:rPr>
              <a:t>d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19710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31F1-B40F-5F4A-864D-7170EC43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BF4E2-4565-6347-9DA5-59835C0B7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3000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7FC500-6F0C-1B47-B6BA-FBF6C244E2F4}"/>
              </a:ext>
            </a:extLst>
          </p:cNvPr>
          <p:cNvSpPr/>
          <p:nvPr/>
        </p:nvSpPr>
        <p:spPr>
          <a:xfrm>
            <a:off x="3136901" y="3019425"/>
            <a:ext cx="3710938" cy="690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5030"/>
              </a:lnSpc>
            </a:pPr>
            <a:r>
              <a:rPr lang="en-US" sz="4000" b="1" spc="-85" dirty="0" err="1">
                <a:latin typeface="Verdana"/>
                <a:cs typeface="Verdana"/>
              </a:rPr>
              <a:t>Asyn</a:t>
            </a:r>
            <a:r>
              <a:rPr lang="en-US" sz="4000" b="1" dirty="0" err="1">
                <a:latin typeface="Verdana"/>
                <a:cs typeface="Verdana"/>
              </a:rPr>
              <a:t>c</a:t>
            </a:r>
            <a:r>
              <a:rPr lang="en-US" sz="4000" b="1" spc="270" dirty="0">
                <a:latin typeface="Times New Roman"/>
                <a:cs typeface="Times New Roman"/>
              </a:rPr>
              <a:t> </a:t>
            </a:r>
            <a:r>
              <a:rPr lang="en-US" sz="4000" b="1" spc="-85" dirty="0">
                <a:latin typeface="Verdana"/>
                <a:cs typeface="Verdana"/>
              </a:rPr>
              <a:t>pipe</a:t>
            </a:r>
            <a:endParaRPr lang="en-US" sz="4000" b="1" dirty="0">
              <a:latin typeface="Verdana"/>
              <a:cs typeface="Verdan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3793B-7396-8643-9C11-E62E0AAB676C}"/>
              </a:ext>
            </a:extLst>
          </p:cNvPr>
          <p:cNvSpPr/>
          <p:nvPr/>
        </p:nvSpPr>
        <p:spPr>
          <a:xfrm>
            <a:off x="1841500" y="4555380"/>
            <a:ext cx="6611256" cy="637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5030"/>
              </a:lnSpc>
            </a:pPr>
            <a:r>
              <a:rPr lang="en-US" b="1" dirty="0">
                <a:latin typeface="Verdana"/>
                <a:cs typeface="Verdana"/>
              </a:rPr>
              <a:t>.subscribe()       </a:t>
            </a:r>
            <a:r>
              <a:rPr lang="en-US" dirty="0">
                <a:latin typeface="Verdana"/>
                <a:cs typeface="Verdana"/>
              </a:rPr>
              <a:t>versus        </a:t>
            </a:r>
            <a:r>
              <a:rPr lang="en-US" b="1" dirty="0">
                <a:latin typeface="Verdana"/>
                <a:cs typeface="Verdana"/>
              </a:rPr>
              <a:t>  </a:t>
            </a:r>
            <a:r>
              <a:rPr lang="en-US" sz="2400" b="1" dirty="0">
                <a:latin typeface="Verdana"/>
                <a:cs typeface="Verdana"/>
              </a:rPr>
              <a:t>| </a:t>
            </a:r>
            <a:r>
              <a:rPr lang="en-US" sz="2400" b="1" dirty="0" err="1">
                <a:latin typeface="Verdana"/>
                <a:cs typeface="Verdana"/>
              </a:rPr>
              <a:t>async</a:t>
            </a:r>
            <a:endParaRPr lang="en-US" sz="2400" b="1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1343513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CA19-C2ED-A144-A5F7-D53B32FA3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DEMO 206 services–</a:t>
            </a:r>
            <a:r>
              <a:rPr lang="en-US" dirty="0" err="1"/>
              <a:t>async</a:t>
            </a:r>
            <a:r>
              <a:rPr lang="en-US" dirty="0"/>
              <a:t>-pipe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A62EE-0AF9-D944-B8CD-16A19DDFB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4398" y="1647825"/>
            <a:ext cx="6324601" cy="276998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&lt;li *</a:t>
            </a:r>
            <a:r>
              <a:rPr lang="en-US" dirty="0" err="1"/>
              <a:t>ngFor</a:t>
            </a:r>
            <a:r>
              <a:rPr lang="en-US" dirty="0"/>
              <a:t>="let city of </a:t>
            </a:r>
            <a:r>
              <a:rPr lang="en-US" sz="2400" b="1" dirty="0">
                <a:solidFill>
                  <a:srgbClr val="C00000"/>
                </a:solidFill>
              </a:rPr>
              <a:t>cities$ | </a:t>
            </a:r>
            <a:r>
              <a:rPr lang="en-US" sz="2400" b="1" dirty="0" err="1">
                <a:solidFill>
                  <a:srgbClr val="C00000"/>
                </a:solidFill>
              </a:rPr>
              <a:t>async</a:t>
            </a:r>
            <a:r>
              <a:rPr lang="en-US" dirty="0"/>
              <a:t>”&gt;</a:t>
            </a:r>
          </a:p>
          <a:p>
            <a:endParaRPr lang="en-US" dirty="0"/>
          </a:p>
          <a:p>
            <a:r>
              <a:rPr lang="en-US" dirty="0"/>
              <a:t>	{{ </a:t>
            </a:r>
            <a:r>
              <a:rPr lang="en-US" dirty="0" err="1"/>
              <a:t>city.id</a:t>
            </a:r>
            <a:r>
              <a:rPr lang="en-US" dirty="0"/>
              <a:t>}} - {{ </a:t>
            </a:r>
            <a:r>
              <a:rPr lang="en-US" dirty="0" err="1"/>
              <a:t>city.name</a:t>
            </a:r>
            <a:r>
              <a:rPr lang="en-US" dirty="0"/>
              <a:t> }}</a:t>
            </a:r>
          </a:p>
          <a:p>
            <a:endParaRPr lang="en-US" dirty="0"/>
          </a:p>
          <a:p>
            <a:r>
              <a:rPr lang="en-US" dirty="0"/>
              <a:t>&lt;/li&gt;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EED9DEC-5041-FE46-9812-7E0FDA124266}"/>
              </a:ext>
            </a:extLst>
          </p:cNvPr>
          <p:cNvSpPr/>
          <p:nvPr/>
        </p:nvSpPr>
        <p:spPr>
          <a:xfrm>
            <a:off x="1305949" y="4917951"/>
            <a:ext cx="2522223" cy="18356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82898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5E39B-2DF2-A547-A623-495727F1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854080"/>
          </a:xfrm>
        </p:spPr>
        <p:txBody>
          <a:bodyPr/>
          <a:lstStyle/>
          <a:p>
            <a:pPr algn="ctr"/>
            <a:r>
              <a:rPr lang="en-US" dirty="0" err="1"/>
              <a:t>Voordelen</a:t>
            </a:r>
            <a:r>
              <a:rPr lang="en-US" dirty="0"/>
              <a:t> </a:t>
            </a:r>
            <a:r>
              <a:rPr lang="en-US" sz="2800" spc="-85" dirty="0" err="1"/>
              <a:t>Asyn</a:t>
            </a:r>
            <a:r>
              <a:rPr lang="en-US" sz="2800" dirty="0" err="1"/>
              <a:t>c</a:t>
            </a:r>
            <a:r>
              <a:rPr lang="en-US" sz="2800" spc="270" dirty="0">
                <a:latin typeface="Times New Roman"/>
                <a:cs typeface="Times New Roman"/>
              </a:rPr>
              <a:t> </a:t>
            </a:r>
            <a:r>
              <a:rPr lang="en-US" sz="2800" spc="-85" dirty="0"/>
              <a:t>pipe</a:t>
            </a:r>
            <a:br>
              <a:rPr lang="en-US" sz="2800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2A19C-5BF7-4C40-87CD-45F6014A4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584" y="1326262"/>
            <a:ext cx="9069859" cy="4008790"/>
          </a:xfrm>
        </p:spPr>
        <p:txBody>
          <a:bodyPr/>
          <a:lstStyle/>
          <a:p>
            <a:endParaRPr lang="en-US" dirty="0"/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endParaRPr lang="en-US" sz="200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en-US" sz="2600" spc="-15" dirty="0" err="1">
                <a:latin typeface="Verdana"/>
                <a:cs typeface="Verdana"/>
              </a:rPr>
              <a:t>Geen</a:t>
            </a:r>
            <a:r>
              <a:rPr lang="en-US" sz="2600" spc="-15" dirty="0">
                <a:latin typeface="Verdana"/>
                <a:cs typeface="Verdana"/>
              </a:rPr>
              <a:t> .subscribe() </a:t>
            </a:r>
            <a:r>
              <a:rPr lang="en-US" sz="2600" spc="-15" dirty="0" err="1">
                <a:latin typeface="Verdana"/>
                <a:cs typeface="Verdana"/>
              </a:rPr>
              <a:t>te</a:t>
            </a:r>
            <a:r>
              <a:rPr lang="en-US" sz="2600" spc="-15" dirty="0">
                <a:latin typeface="Verdana"/>
                <a:cs typeface="Verdana"/>
              </a:rPr>
              <a:t> </a:t>
            </a:r>
            <a:r>
              <a:rPr lang="en-US" sz="2600" spc="-15" dirty="0" err="1">
                <a:latin typeface="Verdana"/>
                <a:cs typeface="Verdana"/>
              </a:rPr>
              <a:t>gebruiken</a:t>
            </a:r>
            <a:endParaRPr lang="en-US" sz="260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endParaRPr lang="en-US" sz="260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en-US" sz="2600" spc="-15" dirty="0" err="1">
                <a:latin typeface="Verdana"/>
                <a:cs typeface="Verdana"/>
              </a:rPr>
              <a:t>Geen</a:t>
            </a:r>
            <a:r>
              <a:rPr lang="en-US" sz="2600" spc="-15" dirty="0">
                <a:latin typeface="Verdana"/>
                <a:cs typeface="Verdana"/>
              </a:rPr>
              <a:t> unsubscribe() </a:t>
            </a:r>
            <a:r>
              <a:rPr lang="en-US" sz="2600" spc="-15" dirty="0" err="1">
                <a:latin typeface="Verdana"/>
                <a:cs typeface="Verdana"/>
              </a:rPr>
              <a:t>uit</a:t>
            </a:r>
            <a:r>
              <a:rPr lang="en-US" sz="2600" spc="-15" dirty="0">
                <a:latin typeface="Verdana"/>
                <a:cs typeface="Verdana"/>
              </a:rPr>
              <a:t> </a:t>
            </a:r>
            <a:r>
              <a:rPr lang="en-US" sz="2600" spc="-15" dirty="0" err="1">
                <a:latin typeface="Verdana"/>
                <a:cs typeface="Verdana"/>
              </a:rPr>
              <a:t>te</a:t>
            </a:r>
            <a:r>
              <a:rPr lang="en-US" sz="2600" spc="-15" dirty="0">
                <a:latin typeface="Verdana"/>
                <a:cs typeface="Verdana"/>
              </a:rPr>
              <a:t> </a:t>
            </a:r>
            <a:r>
              <a:rPr lang="en-US" sz="2600" spc="-15" dirty="0" err="1">
                <a:latin typeface="Verdana"/>
                <a:cs typeface="Verdana"/>
              </a:rPr>
              <a:t>voeren</a:t>
            </a:r>
            <a:endParaRPr lang="en-US" sz="260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endParaRPr lang="en-US" sz="260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en-US" sz="2600" b="1" spc="-15" dirty="0" err="1">
                <a:latin typeface="Verdana"/>
                <a:cs typeface="Verdana"/>
              </a:rPr>
              <a:t>Vult</a:t>
            </a:r>
            <a:r>
              <a:rPr lang="en-US" sz="2600" b="1" spc="-15" dirty="0">
                <a:latin typeface="Verdana"/>
                <a:cs typeface="Verdana"/>
              </a:rPr>
              <a:t> </a:t>
            </a:r>
            <a:r>
              <a:rPr lang="en-US" sz="2600" b="1" spc="-15" dirty="0" err="1">
                <a:latin typeface="Verdana"/>
                <a:cs typeface="Verdana"/>
              </a:rPr>
              <a:t>een</a:t>
            </a:r>
            <a:r>
              <a:rPr lang="en-US" sz="2600" b="1" spc="-15" dirty="0">
                <a:latin typeface="Verdana"/>
                <a:cs typeface="Verdana"/>
              </a:rPr>
              <a:t> Observable-variable pas met </a:t>
            </a:r>
            <a:r>
              <a:rPr lang="en-US" sz="2600" b="1" spc="-15" dirty="0" err="1">
                <a:latin typeface="Verdana"/>
                <a:cs typeface="Verdana"/>
              </a:rPr>
              <a:t>gegevens</a:t>
            </a:r>
            <a:r>
              <a:rPr lang="en-US" sz="2600" b="1" spc="-15" dirty="0">
                <a:latin typeface="Verdana"/>
                <a:cs typeface="Verdana"/>
              </a:rPr>
              <a:t> op het moment </a:t>
            </a:r>
            <a:r>
              <a:rPr lang="en-US" sz="2600" b="1" spc="-15" dirty="0" err="1">
                <a:latin typeface="Verdana"/>
                <a:cs typeface="Verdana"/>
              </a:rPr>
              <a:t>dat</a:t>
            </a:r>
            <a:r>
              <a:rPr lang="en-US" sz="2600" b="1" spc="-15" dirty="0">
                <a:latin typeface="Verdana"/>
                <a:cs typeface="Verdana"/>
              </a:rPr>
              <a:t> </a:t>
            </a:r>
            <a:r>
              <a:rPr lang="en-US" sz="2600" b="1" spc="-15" dirty="0" err="1">
                <a:latin typeface="Verdana"/>
                <a:cs typeface="Verdana"/>
              </a:rPr>
              <a:t>deze</a:t>
            </a:r>
            <a:r>
              <a:rPr lang="en-US" sz="2600" b="1" spc="-15" dirty="0">
                <a:latin typeface="Verdana"/>
                <a:cs typeface="Verdana"/>
              </a:rPr>
              <a:t> </a:t>
            </a:r>
            <a:r>
              <a:rPr lang="en-US" sz="2600" b="1" spc="-15" dirty="0" err="1">
                <a:latin typeface="Verdana"/>
                <a:cs typeface="Verdana"/>
              </a:rPr>
              <a:t>beschikbaar</a:t>
            </a:r>
            <a:r>
              <a:rPr lang="en-US" sz="2600" b="1" spc="-15" dirty="0">
                <a:latin typeface="Verdana"/>
                <a:cs typeface="Verdana"/>
              </a:rPr>
              <a:t> </a:t>
            </a:r>
            <a:r>
              <a:rPr lang="en-US" sz="2600" b="1" spc="-15" dirty="0" err="1">
                <a:latin typeface="Verdana"/>
                <a:cs typeface="Verdana"/>
              </a:rPr>
              <a:t>komen</a:t>
            </a:r>
            <a:r>
              <a:rPr lang="en-US" sz="2600" b="1" spc="-15" dirty="0">
                <a:latin typeface="Verdana"/>
                <a:cs typeface="Verdana"/>
              </a:rPr>
              <a:t> via </a:t>
            </a:r>
            <a:r>
              <a:rPr lang="en-US" sz="2600" b="1" spc="-15" dirty="0" err="1">
                <a:latin typeface="Verdana"/>
                <a:cs typeface="Verdana"/>
              </a:rPr>
              <a:t>een</a:t>
            </a:r>
            <a:r>
              <a:rPr lang="en-US" sz="2600" b="1" spc="-15" dirty="0">
                <a:latin typeface="Verdana"/>
                <a:cs typeface="Verdana"/>
              </a:rPr>
              <a:t> observable!</a:t>
            </a:r>
            <a:endParaRPr lang="en-US" sz="2000" b="1" dirty="0">
              <a:latin typeface="Verdana"/>
              <a:cs typeface="Verdana"/>
            </a:endParaRP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583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nl-NL" spc="15" dirty="0" err="1"/>
              <a:t>async</a:t>
            </a:r>
            <a:r>
              <a:rPr lang="nl-NL" spc="15" dirty="0"/>
              <a:t> pipe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8383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b="1" spc="-20" dirty="0">
                <a:latin typeface="Verdana"/>
                <a:cs typeface="Verdana"/>
              </a:rPr>
              <a:t>Start applicatie zelf op </a:t>
            </a:r>
            <a:r>
              <a:rPr lang="en-US" sz="2000" dirty="0"/>
              <a:t>206 services–</a:t>
            </a:r>
            <a:r>
              <a:rPr lang="en-US" sz="2000" dirty="0" err="1"/>
              <a:t>async</a:t>
            </a:r>
            <a:r>
              <a:rPr lang="en-US" sz="2000" dirty="0"/>
              <a:t>-pipe</a:t>
            </a:r>
            <a:r>
              <a:rPr lang="nl-NL" sz="1950" b="1" spc="-20" dirty="0">
                <a:latin typeface="Verdana"/>
                <a:cs typeface="Verdana"/>
              </a:rPr>
              <a:t> 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89349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0100" y="2181225"/>
            <a:ext cx="6324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15" dirty="0"/>
              <a:t>Werken</a:t>
            </a:r>
            <a:r>
              <a:rPr sz="3600" spc="265" dirty="0">
                <a:latin typeface="Times New Roman"/>
                <a:cs typeface="Times New Roman"/>
              </a:rPr>
              <a:t> </a:t>
            </a:r>
            <a:r>
              <a:rPr sz="3600" spc="15" dirty="0"/>
              <a:t>me</a:t>
            </a:r>
            <a:r>
              <a:rPr sz="3600" spc="10" dirty="0"/>
              <a:t>t</a:t>
            </a:r>
            <a:r>
              <a:rPr sz="3600" spc="260" dirty="0">
                <a:latin typeface="Times New Roman"/>
                <a:cs typeface="Times New Roman"/>
              </a:rPr>
              <a:t> </a:t>
            </a:r>
            <a:r>
              <a:rPr sz="3600" spc="10" dirty="0"/>
              <a:t>Liv</a:t>
            </a:r>
            <a:r>
              <a:rPr sz="3600" spc="15" dirty="0"/>
              <a:t>e</a:t>
            </a:r>
            <a:r>
              <a:rPr sz="3600" spc="275" dirty="0">
                <a:latin typeface="Times New Roman"/>
                <a:cs typeface="Times New Roman"/>
              </a:rPr>
              <a:t> </a:t>
            </a:r>
            <a:r>
              <a:rPr sz="3600" spc="10" dirty="0"/>
              <a:t>API’s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75719" y="7288396"/>
            <a:ext cx="16573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15" dirty="0">
                <a:latin typeface="Arial"/>
                <a:cs typeface="Arial"/>
              </a:rPr>
              <a:t>36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FFE33-78F2-A440-9CC7-BA50D7FF6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Movies services API call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7508D-B21A-2045-A6FD-20E6E69A3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15004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210-Service Live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211-Service Live with mapping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DFE47-E868-B34A-9259-E8E84AEBB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0" y="1647825"/>
            <a:ext cx="4234801" cy="487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49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6081" y="223727"/>
            <a:ext cx="2480945" cy="56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30"/>
              </a:lnSpc>
            </a:pPr>
            <a:r>
              <a:rPr sz="4200" spc="-85" dirty="0">
                <a:latin typeface="Verdana"/>
                <a:cs typeface="Verdana"/>
              </a:rPr>
              <a:t>Dat</a:t>
            </a:r>
            <a:r>
              <a:rPr sz="4200" dirty="0">
                <a:latin typeface="Verdana"/>
                <a:cs typeface="Verdana"/>
              </a:rPr>
              <a:t>a</a:t>
            </a:r>
            <a:r>
              <a:rPr sz="4200" spc="254" dirty="0">
                <a:latin typeface="Times New Roman"/>
                <a:cs typeface="Times New Roman"/>
              </a:rPr>
              <a:t> </a:t>
            </a:r>
            <a:r>
              <a:rPr sz="4200" spc="-85" dirty="0">
                <a:latin typeface="Verdana"/>
                <a:cs typeface="Verdana"/>
              </a:rPr>
              <a:t>flow</a:t>
            </a:r>
            <a:endParaRPr sz="4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1941" y="2767593"/>
            <a:ext cx="2774950" cy="1281430"/>
          </a:xfrm>
          <a:custGeom>
            <a:avLst/>
            <a:gdLst/>
            <a:ahLst/>
            <a:cxnLst/>
            <a:rect l="l" t="t" r="r" b="b"/>
            <a:pathLst>
              <a:path w="2774950" h="1281429">
                <a:moveTo>
                  <a:pt x="0" y="1280921"/>
                </a:moveTo>
                <a:lnTo>
                  <a:pt x="2774441" y="1280921"/>
                </a:lnTo>
                <a:lnTo>
                  <a:pt x="2774441" y="0"/>
                </a:lnTo>
                <a:lnTo>
                  <a:pt x="0" y="0"/>
                </a:lnTo>
                <a:lnTo>
                  <a:pt x="0" y="1280921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54303" y="3061353"/>
            <a:ext cx="948690" cy="727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150" spc="-5" dirty="0">
                <a:solidFill>
                  <a:srgbClr val="FFFFFF"/>
                </a:solidFill>
                <a:latin typeface="Verdana"/>
                <a:cs typeface="Verdana"/>
              </a:rPr>
              <a:t>View</a:t>
            </a:r>
            <a:endParaRPr sz="21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785"/>
              </a:spcBef>
            </a:pPr>
            <a:r>
              <a:rPr sz="2150" dirty="0">
                <a:solidFill>
                  <a:srgbClr val="FFFFFF"/>
                </a:solidFill>
                <a:latin typeface="Verdana"/>
                <a:cs typeface="Verdana"/>
              </a:rPr>
              <a:t>{{…}}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38527" y="2767593"/>
            <a:ext cx="2774950" cy="1281430"/>
          </a:xfrm>
          <a:custGeom>
            <a:avLst/>
            <a:gdLst/>
            <a:ahLst/>
            <a:cxnLst/>
            <a:rect l="l" t="t" r="r" b="b"/>
            <a:pathLst>
              <a:path w="2774950" h="1281429">
                <a:moveTo>
                  <a:pt x="0" y="1280921"/>
                </a:moveTo>
                <a:lnTo>
                  <a:pt x="2774441" y="1280921"/>
                </a:lnTo>
                <a:lnTo>
                  <a:pt x="2774441" y="0"/>
                </a:lnTo>
                <a:lnTo>
                  <a:pt x="0" y="0"/>
                </a:lnTo>
                <a:lnTo>
                  <a:pt x="0" y="1280921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63989" y="2995393"/>
            <a:ext cx="1920875" cy="86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4810">
              <a:lnSpc>
                <a:spcPct val="129400"/>
              </a:lnSpc>
            </a:pP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Clas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00" spc="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02174" y="979941"/>
            <a:ext cx="2775585" cy="3068955"/>
          </a:xfrm>
          <a:custGeom>
            <a:avLst/>
            <a:gdLst/>
            <a:ahLst/>
            <a:cxnLst/>
            <a:rect l="l" t="t" r="r" b="b"/>
            <a:pathLst>
              <a:path w="2775584" h="3068954">
                <a:moveTo>
                  <a:pt x="0" y="3068573"/>
                </a:moveTo>
                <a:lnTo>
                  <a:pt x="2775203" y="3068573"/>
                </a:lnTo>
                <a:lnTo>
                  <a:pt x="2775203" y="0"/>
                </a:lnTo>
                <a:lnTo>
                  <a:pt x="0" y="0"/>
                </a:lnTo>
                <a:lnTo>
                  <a:pt x="0" y="3068573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83848" y="2314016"/>
            <a:ext cx="1612900" cy="45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dirty="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70476" y="3077727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4">
                <a:moveTo>
                  <a:pt x="200405" y="0"/>
                </a:moveTo>
                <a:lnTo>
                  <a:pt x="0" y="201167"/>
                </a:lnTo>
                <a:lnTo>
                  <a:pt x="200405" y="401573"/>
                </a:lnTo>
                <a:lnTo>
                  <a:pt x="200405" y="300989"/>
                </a:lnTo>
                <a:lnTo>
                  <a:pt x="938021" y="300989"/>
                </a:lnTo>
                <a:lnTo>
                  <a:pt x="938021" y="100583"/>
                </a:lnTo>
                <a:lnTo>
                  <a:pt x="200405" y="100583"/>
                </a:lnTo>
                <a:lnTo>
                  <a:pt x="20040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62855" y="3065535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213359" y="0"/>
                </a:moveTo>
                <a:lnTo>
                  <a:pt x="0" y="213359"/>
                </a:lnTo>
                <a:lnTo>
                  <a:pt x="213359" y="425957"/>
                </a:lnTo>
                <a:lnTo>
                  <a:pt x="213359" y="413765"/>
                </a:lnTo>
                <a:lnTo>
                  <a:pt x="202691" y="413765"/>
                </a:lnTo>
                <a:lnTo>
                  <a:pt x="202691" y="400846"/>
                </a:lnTo>
                <a:lnTo>
                  <a:pt x="18316" y="217169"/>
                </a:lnTo>
                <a:lnTo>
                  <a:pt x="10667" y="217169"/>
                </a:lnTo>
                <a:lnTo>
                  <a:pt x="10667" y="209549"/>
                </a:lnTo>
                <a:lnTo>
                  <a:pt x="18287" y="209549"/>
                </a:lnTo>
                <a:lnTo>
                  <a:pt x="202691" y="25145"/>
                </a:lnTo>
                <a:lnTo>
                  <a:pt x="202691" y="12191"/>
                </a:lnTo>
                <a:lnTo>
                  <a:pt x="213359" y="12191"/>
                </a:lnTo>
                <a:lnTo>
                  <a:pt x="213359" y="0"/>
                </a:lnTo>
                <a:close/>
              </a:path>
              <a:path w="951229" h="426085">
                <a:moveTo>
                  <a:pt x="202691" y="400846"/>
                </a:moveTo>
                <a:lnTo>
                  <a:pt x="202691" y="413765"/>
                </a:lnTo>
                <a:lnTo>
                  <a:pt x="211835" y="409955"/>
                </a:lnTo>
                <a:lnTo>
                  <a:pt x="202691" y="400846"/>
                </a:lnTo>
                <a:close/>
              </a:path>
              <a:path w="951229" h="426085">
                <a:moveTo>
                  <a:pt x="940307" y="308609"/>
                </a:moveTo>
                <a:lnTo>
                  <a:pt x="202691" y="308609"/>
                </a:lnTo>
                <a:lnTo>
                  <a:pt x="202691" y="400846"/>
                </a:lnTo>
                <a:lnTo>
                  <a:pt x="211835" y="409955"/>
                </a:lnTo>
                <a:lnTo>
                  <a:pt x="202691" y="413765"/>
                </a:lnTo>
                <a:lnTo>
                  <a:pt x="213359" y="413765"/>
                </a:lnTo>
                <a:lnTo>
                  <a:pt x="213359" y="318515"/>
                </a:lnTo>
                <a:lnTo>
                  <a:pt x="208025" y="318515"/>
                </a:lnTo>
                <a:lnTo>
                  <a:pt x="213359" y="313181"/>
                </a:lnTo>
                <a:lnTo>
                  <a:pt x="940307" y="313181"/>
                </a:lnTo>
                <a:lnTo>
                  <a:pt x="940307" y="308609"/>
                </a:lnTo>
                <a:close/>
              </a:path>
              <a:path w="951229" h="426085">
                <a:moveTo>
                  <a:pt x="213359" y="313181"/>
                </a:moveTo>
                <a:lnTo>
                  <a:pt x="208025" y="318515"/>
                </a:lnTo>
                <a:lnTo>
                  <a:pt x="213359" y="318515"/>
                </a:lnTo>
                <a:lnTo>
                  <a:pt x="213359" y="313181"/>
                </a:lnTo>
                <a:close/>
              </a:path>
              <a:path w="951229" h="426085">
                <a:moveTo>
                  <a:pt x="950975" y="308609"/>
                </a:moveTo>
                <a:lnTo>
                  <a:pt x="945641" y="308609"/>
                </a:lnTo>
                <a:lnTo>
                  <a:pt x="940307" y="313181"/>
                </a:lnTo>
                <a:lnTo>
                  <a:pt x="213359" y="313181"/>
                </a:lnTo>
                <a:lnTo>
                  <a:pt x="213359" y="318515"/>
                </a:lnTo>
                <a:lnTo>
                  <a:pt x="950975" y="318515"/>
                </a:lnTo>
                <a:lnTo>
                  <a:pt x="950975" y="308609"/>
                </a:lnTo>
                <a:close/>
              </a:path>
              <a:path w="951229" h="426085">
                <a:moveTo>
                  <a:pt x="940307" y="112775"/>
                </a:moveTo>
                <a:lnTo>
                  <a:pt x="940307" y="313181"/>
                </a:lnTo>
                <a:lnTo>
                  <a:pt x="945641" y="308609"/>
                </a:lnTo>
                <a:lnTo>
                  <a:pt x="950975" y="308609"/>
                </a:lnTo>
                <a:lnTo>
                  <a:pt x="950975" y="118109"/>
                </a:lnTo>
                <a:lnTo>
                  <a:pt x="945641" y="118109"/>
                </a:lnTo>
                <a:lnTo>
                  <a:pt x="940307" y="112775"/>
                </a:lnTo>
                <a:close/>
              </a:path>
              <a:path w="951229" h="426085">
                <a:moveTo>
                  <a:pt x="10667" y="209549"/>
                </a:moveTo>
                <a:lnTo>
                  <a:pt x="10667" y="217169"/>
                </a:lnTo>
                <a:lnTo>
                  <a:pt x="14485" y="213352"/>
                </a:lnTo>
                <a:lnTo>
                  <a:pt x="10667" y="209549"/>
                </a:lnTo>
                <a:close/>
              </a:path>
              <a:path w="951229" h="426085">
                <a:moveTo>
                  <a:pt x="14485" y="213352"/>
                </a:moveTo>
                <a:lnTo>
                  <a:pt x="10667" y="217169"/>
                </a:lnTo>
                <a:lnTo>
                  <a:pt x="18316" y="217169"/>
                </a:lnTo>
                <a:lnTo>
                  <a:pt x="14485" y="213352"/>
                </a:lnTo>
                <a:close/>
              </a:path>
              <a:path w="951229" h="426085">
                <a:moveTo>
                  <a:pt x="18287" y="209549"/>
                </a:moveTo>
                <a:lnTo>
                  <a:pt x="10667" y="209549"/>
                </a:lnTo>
                <a:lnTo>
                  <a:pt x="14485" y="213352"/>
                </a:lnTo>
                <a:lnTo>
                  <a:pt x="18287" y="209549"/>
                </a:lnTo>
                <a:close/>
              </a:path>
              <a:path w="951229" h="426085">
                <a:moveTo>
                  <a:pt x="213359" y="12191"/>
                </a:moveTo>
                <a:lnTo>
                  <a:pt x="202691" y="12191"/>
                </a:lnTo>
                <a:lnTo>
                  <a:pt x="211835" y="16001"/>
                </a:lnTo>
                <a:lnTo>
                  <a:pt x="202691" y="25145"/>
                </a:lnTo>
                <a:lnTo>
                  <a:pt x="202691" y="118109"/>
                </a:lnTo>
                <a:lnTo>
                  <a:pt x="940307" y="118109"/>
                </a:lnTo>
                <a:lnTo>
                  <a:pt x="940307" y="112775"/>
                </a:lnTo>
                <a:lnTo>
                  <a:pt x="213359" y="112775"/>
                </a:lnTo>
                <a:lnTo>
                  <a:pt x="208025" y="107441"/>
                </a:lnTo>
                <a:lnTo>
                  <a:pt x="213359" y="107441"/>
                </a:lnTo>
                <a:lnTo>
                  <a:pt x="213359" y="12191"/>
                </a:lnTo>
                <a:close/>
              </a:path>
              <a:path w="951229" h="426085">
                <a:moveTo>
                  <a:pt x="950975" y="107441"/>
                </a:moveTo>
                <a:lnTo>
                  <a:pt x="213359" y="107441"/>
                </a:lnTo>
                <a:lnTo>
                  <a:pt x="213359" y="112775"/>
                </a:lnTo>
                <a:lnTo>
                  <a:pt x="940307" y="112775"/>
                </a:lnTo>
                <a:lnTo>
                  <a:pt x="945641" y="118109"/>
                </a:lnTo>
                <a:lnTo>
                  <a:pt x="950975" y="118109"/>
                </a:lnTo>
                <a:lnTo>
                  <a:pt x="950975" y="107441"/>
                </a:lnTo>
                <a:close/>
              </a:path>
              <a:path w="951229" h="426085">
                <a:moveTo>
                  <a:pt x="213359" y="107441"/>
                </a:moveTo>
                <a:lnTo>
                  <a:pt x="208025" y="107441"/>
                </a:lnTo>
                <a:lnTo>
                  <a:pt x="213359" y="112775"/>
                </a:lnTo>
                <a:lnTo>
                  <a:pt x="213359" y="107441"/>
                </a:lnTo>
                <a:close/>
              </a:path>
              <a:path w="951229" h="426085">
                <a:moveTo>
                  <a:pt x="202691" y="12191"/>
                </a:moveTo>
                <a:lnTo>
                  <a:pt x="202691" y="25145"/>
                </a:lnTo>
                <a:lnTo>
                  <a:pt x="211835" y="16001"/>
                </a:lnTo>
                <a:lnTo>
                  <a:pt x="20269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15389" y="3155451"/>
            <a:ext cx="939165" cy="401955"/>
          </a:xfrm>
          <a:custGeom>
            <a:avLst/>
            <a:gdLst/>
            <a:ahLst/>
            <a:cxnLst/>
            <a:rect l="l" t="t" r="r" b="b"/>
            <a:pathLst>
              <a:path w="939164" h="401954">
                <a:moveTo>
                  <a:pt x="201167" y="0"/>
                </a:moveTo>
                <a:lnTo>
                  <a:pt x="0" y="201167"/>
                </a:lnTo>
                <a:lnTo>
                  <a:pt x="201167" y="401573"/>
                </a:lnTo>
                <a:lnTo>
                  <a:pt x="201167" y="300989"/>
                </a:lnTo>
                <a:lnTo>
                  <a:pt x="938783" y="300989"/>
                </a:lnTo>
                <a:lnTo>
                  <a:pt x="938783" y="100583"/>
                </a:lnTo>
                <a:lnTo>
                  <a:pt x="201167" y="100583"/>
                </a:lnTo>
                <a:lnTo>
                  <a:pt x="20116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08532" y="3143259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212597" y="0"/>
                </a:moveTo>
                <a:lnTo>
                  <a:pt x="0" y="213359"/>
                </a:lnTo>
                <a:lnTo>
                  <a:pt x="212597" y="425957"/>
                </a:lnTo>
                <a:lnTo>
                  <a:pt x="212597" y="413765"/>
                </a:lnTo>
                <a:lnTo>
                  <a:pt x="202691" y="413765"/>
                </a:lnTo>
                <a:lnTo>
                  <a:pt x="202691" y="401573"/>
                </a:lnTo>
                <a:lnTo>
                  <a:pt x="18287" y="217169"/>
                </a:lnTo>
                <a:lnTo>
                  <a:pt x="10667" y="217169"/>
                </a:lnTo>
                <a:lnTo>
                  <a:pt x="10667" y="209549"/>
                </a:lnTo>
                <a:lnTo>
                  <a:pt x="18259" y="209549"/>
                </a:lnTo>
                <a:lnTo>
                  <a:pt x="202691" y="24415"/>
                </a:lnTo>
                <a:lnTo>
                  <a:pt x="202691" y="12191"/>
                </a:lnTo>
                <a:lnTo>
                  <a:pt x="212597" y="12191"/>
                </a:lnTo>
                <a:lnTo>
                  <a:pt x="212597" y="0"/>
                </a:lnTo>
                <a:close/>
              </a:path>
              <a:path w="951229" h="426085">
                <a:moveTo>
                  <a:pt x="202691" y="401573"/>
                </a:moveTo>
                <a:lnTo>
                  <a:pt x="202691" y="413765"/>
                </a:lnTo>
                <a:lnTo>
                  <a:pt x="211073" y="409955"/>
                </a:lnTo>
                <a:lnTo>
                  <a:pt x="202691" y="401573"/>
                </a:lnTo>
                <a:close/>
              </a:path>
              <a:path w="951229" h="426085">
                <a:moveTo>
                  <a:pt x="940307" y="308609"/>
                </a:moveTo>
                <a:lnTo>
                  <a:pt x="202691" y="308609"/>
                </a:lnTo>
                <a:lnTo>
                  <a:pt x="202691" y="401573"/>
                </a:lnTo>
                <a:lnTo>
                  <a:pt x="211073" y="409955"/>
                </a:lnTo>
                <a:lnTo>
                  <a:pt x="202691" y="413765"/>
                </a:lnTo>
                <a:lnTo>
                  <a:pt x="212597" y="413765"/>
                </a:lnTo>
                <a:lnTo>
                  <a:pt x="212597" y="318515"/>
                </a:lnTo>
                <a:lnTo>
                  <a:pt x="208025" y="318515"/>
                </a:lnTo>
                <a:lnTo>
                  <a:pt x="212597" y="313181"/>
                </a:lnTo>
                <a:lnTo>
                  <a:pt x="940307" y="313181"/>
                </a:lnTo>
                <a:lnTo>
                  <a:pt x="940307" y="308609"/>
                </a:lnTo>
                <a:close/>
              </a:path>
              <a:path w="951229" h="426085">
                <a:moveTo>
                  <a:pt x="212597" y="313181"/>
                </a:moveTo>
                <a:lnTo>
                  <a:pt x="208025" y="318515"/>
                </a:lnTo>
                <a:lnTo>
                  <a:pt x="212597" y="318515"/>
                </a:lnTo>
                <a:lnTo>
                  <a:pt x="212597" y="313181"/>
                </a:lnTo>
                <a:close/>
              </a:path>
              <a:path w="951229" h="426085">
                <a:moveTo>
                  <a:pt x="950975" y="308609"/>
                </a:moveTo>
                <a:lnTo>
                  <a:pt x="945641" y="308609"/>
                </a:lnTo>
                <a:lnTo>
                  <a:pt x="940307" y="313181"/>
                </a:lnTo>
                <a:lnTo>
                  <a:pt x="212597" y="313181"/>
                </a:lnTo>
                <a:lnTo>
                  <a:pt x="212597" y="318515"/>
                </a:lnTo>
                <a:lnTo>
                  <a:pt x="950975" y="318515"/>
                </a:lnTo>
                <a:lnTo>
                  <a:pt x="950975" y="308609"/>
                </a:lnTo>
                <a:close/>
              </a:path>
              <a:path w="951229" h="426085">
                <a:moveTo>
                  <a:pt x="940307" y="112775"/>
                </a:moveTo>
                <a:lnTo>
                  <a:pt x="940307" y="313181"/>
                </a:lnTo>
                <a:lnTo>
                  <a:pt x="945641" y="308609"/>
                </a:lnTo>
                <a:lnTo>
                  <a:pt x="950975" y="308609"/>
                </a:lnTo>
                <a:lnTo>
                  <a:pt x="950975" y="118109"/>
                </a:lnTo>
                <a:lnTo>
                  <a:pt x="945641" y="118109"/>
                </a:lnTo>
                <a:lnTo>
                  <a:pt x="940307" y="112775"/>
                </a:lnTo>
                <a:close/>
              </a:path>
              <a:path w="951229" h="426085">
                <a:moveTo>
                  <a:pt x="10667" y="209549"/>
                </a:moveTo>
                <a:lnTo>
                  <a:pt x="10667" y="217169"/>
                </a:lnTo>
                <a:lnTo>
                  <a:pt x="14470" y="213352"/>
                </a:lnTo>
                <a:lnTo>
                  <a:pt x="10667" y="209549"/>
                </a:lnTo>
                <a:close/>
              </a:path>
              <a:path w="951229" h="426085">
                <a:moveTo>
                  <a:pt x="14470" y="213352"/>
                </a:moveTo>
                <a:lnTo>
                  <a:pt x="10667" y="217169"/>
                </a:lnTo>
                <a:lnTo>
                  <a:pt x="18287" y="217169"/>
                </a:lnTo>
                <a:lnTo>
                  <a:pt x="14470" y="213352"/>
                </a:lnTo>
                <a:close/>
              </a:path>
              <a:path w="951229" h="426085">
                <a:moveTo>
                  <a:pt x="18259" y="209549"/>
                </a:moveTo>
                <a:lnTo>
                  <a:pt x="10667" y="209549"/>
                </a:lnTo>
                <a:lnTo>
                  <a:pt x="14470" y="213352"/>
                </a:lnTo>
                <a:lnTo>
                  <a:pt x="18259" y="209549"/>
                </a:lnTo>
                <a:close/>
              </a:path>
              <a:path w="951229" h="426085">
                <a:moveTo>
                  <a:pt x="212597" y="12191"/>
                </a:moveTo>
                <a:lnTo>
                  <a:pt x="202691" y="12191"/>
                </a:lnTo>
                <a:lnTo>
                  <a:pt x="211073" y="16001"/>
                </a:lnTo>
                <a:lnTo>
                  <a:pt x="202691" y="24415"/>
                </a:lnTo>
                <a:lnTo>
                  <a:pt x="202691" y="118109"/>
                </a:lnTo>
                <a:lnTo>
                  <a:pt x="940307" y="118109"/>
                </a:lnTo>
                <a:lnTo>
                  <a:pt x="940307" y="112775"/>
                </a:lnTo>
                <a:lnTo>
                  <a:pt x="212597" y="112775"/>
                </a:lnTo>
                <a:lnTo>
                  <a:pt x="208025" y="107441"/>
                </a:lnTo>
                <a:lnTo>
                  <a:pt x="212597" y="107441"/>
                </a:lnTo>
                <a:lnTo>
                  <a:pt x="212597" y="12191"/>
                </a:lnTo>
                <a:close/>
              </a:path>
              <a:path w="951229" h="426085">
                <a:moveTo>
                  <a:pt x="950975" y="107441"/>
                </a:moveTo>
                <a:lnTo>
                  <a:pt x="212597" y="107441"/>
                </a:lnTo>
                <a:lnTo>
                  <a:pt x="212597" y="112775"/>
                </a:lnTo>
                <a:lnTo>
                  <a:pt x="940307" y="112775"/>
                </a:lnTo>
                <a:lnTo>
                  <a:pt x="945641" y="118109"/>
                </a:lnTo>
                <a:lnTo>
                  <a:pt x="950975" y="118109"/>
                </a:lnTo>
                <a:lnTo>
                  <a:pt x="950975" y="107441"/>
                </a:lnTo>
                <a:close/>
              </a:path>
              <a:path w="951229" h="426085">
                <a:moveTo>
                  <a:pt x="212597" y="107441"/>
                </a:moveTo>
                <a:lnTo>
                  <a:pt x="208025" y="107441"/>
                </a:lnTo>
                <a:lnTo>
                  <a:pt x="212597" y="112775"/>
                </a:lnTo>
                <a:lnTo>
                  <a:pt x="212597" y="107441"/>
                </a:lnTo>
                <a:close/>
              </a:path>
              <a:path w="951229" h="426085">
                <a:moveTo>
                  <a:pt x="202691" y="12191"/>
                </a:moveTo>
                <a:lnTo>
                  <a:pt x="202691" y="24415"/>
                </a:lnTo>
                <a:lnTo>
                  <a:pt x="211073" y="16001"/>
                </a:lnTo>
                <a:lnTo>
                  <a:pt x="20269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82767" y="5330955"/>
            <a:ext cx="2594610" cy="1477645"/>
          </a:xfrm>
          <a:custGeom>
            <a:avLst/>
            <a:gdLst/>
            <a:ahLst/>
            <a:cxnLst/>
            <a:rect l="l" t="t" r="r" b="b"/>
            <a:pathLst>
              <a:path w="2594609" h="1477645">
                <a:moveTo>
                  <a:pt x="1297685" y="0"/>
                </a:moveTo>
                <a:lnTo>
                  <a:pt x="1191311" y="818"/>
                </a:lnTo>
                <a:lnTo>
                  <a:pt x="1087294" y="3229"/>
                </a:lnTo>
                <a:lnTo>
                  <a:pt x="985971" y="7170"/>
                </a:lnTo>
                <a:lnTo>
                  <a:pt x="887675" y="12576"/>
                </a:lnTo>
                <a:lnTo>
                  <a:pt x="792741" y="19383"/>
                </a:lnTo>
                <a:lnTo>
                  <a:pt x="701506" y="27528"/>
                </a:lnTo>
                <a:lnTo>
                  <a:pt x="614303" y="36945"/>
                </a:lnTo>
                <a:lnTo>
                  <a:pt x="531467" y="47573"/>
                </a:lnTo>
                <a:lnTo>
                  <a:pt x="453334" y="59345"/>
                </a:lnTo>
                <a:lnTo>
                  <a:pt x="380237" y="72199"/>
                </a:lnTo>
                <a:lnTo>
                  <a:pt x="312513" y="86070"/>
                </a:lnTo>
                <a:lnTo>
                  <a:pt x="250496" y="100894"/>
                </a:lnTo>
                <a:lnTo>
                  <a:pt x="194521" y="116608"/>
                </a:lnTo>
                <a:lnTo>
                  <a:pt x="144923" y="133147"/>
                </a:lnTo>
                <a:lnTo>
                  <a:pt x="102036" y="150447"/>
                </a:lnTo>
                <a:lnTo>
                  <a:pt x="66196" y="168444"/>
                </a:lnTo>
                <a:lnTo>
                  <a:pt x="16995" y="206274"/>
                </a:lnTo>
                <a:lnTo>
                  <a:pt x="0" y="246125"/>
                </a:lnTo>
                <a:lnTo>
                  <a:pt x="0" y="1231391"/>
                </a:lnTo>
                <a:lnTo>
                  <a:pt x="16995" y="1271428"/>
                </a:lnTo>
                <a:lnTo>
                  <a:pt x="66196" y="1309365"/>
                </a:lnTo>
                <a:lnTo>
                  <a:pt x="102036" y="1327392"/>
                </a:lnTo>
                <a:lnTo>
                  <a:pt x="144923" y="1344706"/>
                </a:lnTo>
                <a:lnTo>
                  <a:pt x="194521" y="1361247"/>
                </a:lnTo>
                <a:lnTo>
                  <a:pt x="250496" y="1376952"/>
                </a:lnTo>
                <a:lnTo>
                  <a:pt x="312513" y="1391758"/>
                </a:lnTo>
                <a:lnTo>
                  <a:pt x="380237" y="1405604"/>
                </a:lnTo>
                <a:lnTo>
                  <a:pt x="453334" y="1418426"/>
                </a:lnTo>
                <a:lnTo>
                  <a:pt x="531467" y="1430164"/>
                </a:lnTo>
                <a:lnTo>
                  <a:pt x="614303" y="1440754"/>
                </a:lnTo>
                <a:lnTo>
                  <a:pt x="701506" y="1450133"/>
                </a:lnTo>
                <a:lnTo>
                  <a:pt x="792741" y="1458241"/>
                </a:lnTo>
                <a:lnTo>
                  <a:pt x="887675" y="1465015"/>
                </a:lnTo>
                <a:lnTo>
                  <a:pt x="985971" y="1470391"/>
                </a:lnTo>
                <a:lnTo>
                  <a:pt x="1087294" y="1474309"/>
                </a:lnTo>
                <a:lnTo>
                  <a:pt x="1191311" y="1476705"/>
                </a:lnTo>
                <a:lnTo>
                  <a:pt x="1297685" y="1477517"/>
                </a:lnTo>
                <a:lnTo>
                  <a:pt x="1404055" y="1476705"/>
                </a:lnTo>
                <a:lnTo>
                  <a:pt x="1508055" y="1474309"/>
                </a:lnTo>
                <a:lnTo>
                  <a:pt x="1609354" y="1470391"/>
                </a:lnTo>
                <a:lnTo>
                  <a:pt x="1707617" y="1465015"/>
                </a:lnTo>
                <a:lnTo>
                  <a:pt x="1802510" y="1458241"/>
                </a:lnTo>
                <a:lnTo>
                  <a:pt x="1893701" y="1450133"/>
                </a:lnTo>
                <a:lnTo>
                  <a:pt x="1980854" y="1440754"/>
                </a:lnTo>
                <a:lnTo>
                  <a:pt x="2063636" y="1430164"/>
                </a:lnTo>
                <a:lnTo>
                  <a:pt x="2141713" y="1418426"/>
                </a:lnTo>
                <a:lnTo>
                  <a:pt x="2214752" y="1405604"/>
                </a:lnTo>
                <a:lnTo>
                  <a:pt x="2282420" y="1391758"/>
                </a:lnTo>
                <a:lnTo>
                  <a:pt x="2344381" y="1376952"/>
                </a:lnTo>
                <a:lnTo>
                  <a:pt x="2400302" y="1361247"/>
                </a:lnTo>
                <a:lnTo>
                  <a:pt x="2449851" y="1344706"/>
                </a:lnTo>
                <a:lnTo>
                  <a:pt x="2492692" y="1327392"/>
                </a:lnTo>
                <a:lnTo>
                  <a:pt x="2528492" y="1309365"/>
                </a:lnTo>
                <a:lnTo>
                  <a:pt x="2577635" y="1271428"/>
                </a:lnTo>
                <a:lnTo>
                  <a:pt x="2594609" y="1231391"/>
                </a:lnTo>
                <a:lnTo>
                  <a:pt x="2594609" y="246125"/>
                </a:lnTo>
                <a:lnTo>
                  <a:pt x="2577635" y="206274"/>
                </a:lnTo>
                <a:lnTo>
                  <a:pt x="2528492" y="168444"/>
                </a:lnTo>
                <a:lnTo>
                  <a:pt x="2492692" y="150447"/>
                </a:lnTo>
                <a:lnTo>
                  <a:pt x="2449851" y="133147"/>
                </a:lnTo>
                <a:lnTo>
                  <a:pt x="2400302" y="116608"/>
                </a:lnTo>
                <a:lnTo>
                  <a:pt x="2344381" y="100894"/>
                </a:lnTo>
                <a:lnTo>
                  <a:pt x="2282420" y="86070"/>
                </a:lnTo>
                <a:lnTo>
                  <a:pt x="2214752" y="72199"/>
                </a:lnTo>
                <a:lnTo>
                  <a:pt x="2141713" y="59345"/>
                </a:lnTo>
                <a:lnTo>
                  <a:pt x="2063636" y="47573"/>
                </a:lnTo>
                <a:lnTo>
                  <a:pt x="1980854" y="36945"/>
                </a:lnTo>
                <a:lnTo>
                  <a:pt x="1893701" y="27528"/>
                </a:lnTo>
                <a:lnTo>
                  <a:pt x="1802510" y="19383"/>
                </a:lnTo>
                <a:lnTo>
                  <a:pt x="1707617" y="12576"/>
                </a:lnTo>
                <a:lnTo>
                  <a:pt x="1609354" y="7170"/>
                </a:lnTo>
                <a:lnTo>
                  <a:pt x="1508055" y="3229"/>
                </a:lnTo>
                <a:lnTo>
                  <a:pt x="1404055" y="818"/>
                </a:lnTo>
                <a:lnTo>
                  <a:pt x="1297685" y="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78195" y="5577081"/>
            <a:ext cx="2604770" cy="252095"/>
          </a:xfrm>
          <a:custGeom>
            <a:avLst/>
            <a:gdLst/>
            <a:ahLst/>
            <a:cxnLst/>
            <a:rect l="l" t="t" r="r" b="b"/>
            <a:pathLst>
              <a:path w="2604770" h="252095">
                <a:moveTo>
                  <a:pt x="9905" y="0"/>
                </a:moveTo>
                <a:lnTo>
                  <a:pt x="0" y="761"/>
                </a:lnTo>
                <a:lnTo>
                  <a:pt x="0" y="7619"/>
                </a:lnTo>
                <a:lnTo>
                  <a:pt x="19143" y="43355"/>
                </a:lnTo>
                <a:lnTo>
                  <a:pt x="49213" y="69926"/>
                </a:lnTo>
                <a:lnTo>
                  <a:pt x="90434" y="94277"/>
                </a:lnTo>
                <a:lnTo>
                  <a:pt x="141501" y="116493"/>
                </a:lnTo>
                <a:lnTo>
                  <a:pt x="201114" y="136660"/>
                </a:lnTo>
                <a:lnTo>
                  <a:pt x="267969" y="154863"/>
                </a:lnTo>
                <a:lnTo>
                  <a:pt x="340765" y="171188"/>
                </a:lnTo>
                <a:lnTo>
                  <a:pt x="418200" y="185721"/>
                </a:lnTo>
                <a:lnTo>
                  <a:pt x="498970" y="198546"/>
                </a:lnTo>
                <a:lnTo>
                  <a:pt x="581775" y="209751"/>
                </a:lnTo>
                <a:lnTo>
                  <a:pt x="665311" y="219419"/>
                </a:lnTo>
                <a:lnTo>
                  <a:pt x="748277" y="227638"/>
                </a:lnTo>
                <a:lnTo>
                  <a:pt x="829371" y="234492"/>
                </a:lnTo>
                <a:lnTo>
                  <a:pt x="907289" y="240068"/>
                </a:lnTo>
                <a:lnTo>
                  <a:pt x="980730" y="244450"/>
                </a:lnTo>
                <a:lnTo>
                  <a:pt x="1048392" y="247725"/>
                </a:lnTo>
                <a:lnTo>
                  <a:pt x="1108972" y="249978"/>
                </a:lnTo>
                <a:lnTo>
                  <a:pt x="1161169" y="251294"/>
                </a:lnTo>
                <a:lnTo>
                  <a:pt x="1203679" y="251759"/>
                </a:lnTo>
                <a:lnTo>
                  <a:pt x="1368551" y="251459"/>
                </a:lnTo>
                <a:lnTo>
                  <a:pt x="1434845" y="250697"/>
                </a:lnTo>
                <a:lnTo>
                  <a:pt x="1558765" y="246873"/>
                </a:lnTo>
                <a:lnTo>
                  <a:pt x="1671279" y="241553"/>
                </a:lnTo>
                <a:lnTo>
                  <a:pt x="1302257" y="241553"/>
                </a:lnTo>
                <a:lnTo>
                  <a:pt x="1169669" y="240029"/>
                </a:lnTo>
                <a:lnTo>
                  <a:pt x="1128525" y="238981"/>
                </a:lnTo>
                <a:lnTo>
                  <a:pt x="1004377" y="234595"/>
                </a:lnTo>
                <a:lnTo>
                  <a:pt x="921167" y="230449"/>
                </a:lnTo>
                <a:lnTo>
                  <a:pt x="837793" y="225151"/>
                </a:lnTo>
                <a:lnTo>
                  <a:pt x="754410" y="218551"/>
                </a:lnTo>
                <a:lnTo>
                  <a:pt x="671177" y="210499"/>
                </a:lnTo>
                <a:lnTo>
                  <a:pt x="629667" y="205882"/>
                </a:lnTo>
                <a:lnTo>
                  <a:pt x="588252" y="200846"/>
                </a:lnTo>
                <a:lnTo>
                  <a:pt x="546955" y="195372"/>
                </a:lnTo>
                <a:lnTo>
                  <a:pt x="505793" y="189442"/>
                </a:lnTo>
                <a:lnTo>
                  <a:pt x="464787" y="183037"/>
                </a:lnTo>
                <a:lnTo>
                  <a:pt x="423956" y="176137"/>
                </a:lnTo>
                <a:lnTo>
                  <a:pt x="383320" y="168725"/>
                </a:lnTo>
                <a:lnTo>
                  <a:pt x="342899" y="160781"/>
                </a:lnTo>
                <a:lnTo>
                  <a:pt x="263651" y="142493"/>
                </a:lnTo>
                <a:lnTo>
                  <a:pt x="217035" y="129772"/>
                </a:lnTo>
                <a:lnTo>
                  <a:pt x="172852" y="116026"/>
                </a:lnTo>
                <a:lnTo>
                  <a:pt x="126084" y="98760"/>
                </a:lnTo>
                <a:lnTo>
                  <a:pt x="81515" y="78051"/>
                </a:lnTo>
                <a:lnTo>
                  <a:pt x="43930" y="53974"/>
                </a:lnTo>
                <a:lnTo>
                  <a:pt x="12953" y="16763"/>
                </a:lnTo>
                <a:lnTo>
                  <a:pt x="10667" y="5333"/>
                </a:lnTo>
                <a:lnTo>
                  <a:pt x="9905" y="0"/>
                </a:lnTo>
                <a:close/>
              </a:path>
              <a:path w="2604770" h="252095">
                <a:moveTo>
                  <a:pt x="2593847" y="0"/>
                </a:moveTo>
                <a:lnTo>
                  <a:pt x="2593847" y="6095"/>
                </a:lnTo>
                <a:lnTo>
                  <a:pt x="2592323" y="12191"/>
                </a:lnTo>
                <a:lnTo>
                  <a:pt x="2570396" y="45219"/>
                </a:lnTo>
                <a:lnTo>
                  <a:pt x="2536287" y="70277"/>
                </a:lnTo>
                <a:lnTo>
                  <a:pt x="2492962" y="92364"/>
                </a:lnTo>
                <a:lnTo>
                  <a:pt x="2445671" y="111142"/>
                </a:lnTo>
                <a:lnTo>
                  <a:pt x="2399664" y="126278"/>
                </a:lnTo>
                <a:lnTo>
                  <a:pt x="2360192" y="137433"/>
                </a:lnTo>
                <a:lnTo>
                  <a:pt x="2302001" y="151637"/>
                </a:lnTo>
                <a:lnTo>
                  <a:pt x="2260853" y="160781"/>
                </a:lnTo>
                <a:lnTo>
                  <a:pt x="2220470" y="168718"/>
                </a:lnTo>
                <a:lnTo>
                  <a:pt x="2179872" y="176125"/>
                </a:lnTo>
                <a:lnTo>
                  <a:pt x="2139080" y="183021"/>
                </a:lnTo>
                <a:lnTo>
                  <a:pt x="2098113" y="189423"/>
                </a:lnTo>
                <a:lnTo>
                  <a:pt x="2056990" y="195352"/>
                </a:lnTo>
                <a:lnTo>
                  <a:pt x="2015732" y="200825"/>
                </a:lnTo>
                <a:lnTo>
                  <a:pt x="1974358" y="205860"/>
                </a:lnTo>
                <a:lnTo>
                  <a:pt x="1932888" y="210478"/>
                </a:lnTo>
                <a:lnTo>
                  <a:pt x="1849735" y="218532"/>
                </a:lnTo>
                <a:lnTo>
                  <a:pt x="1766432" y="225137"/>
                </a:lnTo>
                <a:lnTo>
                  <a:pt x="1683135" y="230439"/>
                </a:lnTo>
                <a:lnTo>
                  <a:pt x="1600000" y="234590"/>
                </a:lnTo>
                <a:lnTo>
                  <a:pt x="1475932" y="238981"/>
                </a:lnTo>
                <a:lnTo>
                  <a:pt x="1434845" y="240029"/>
                </a:lnTo>
                <a:lnTo>
                  <a:pt x="1302257" y="241553"/>
                </a:lnTo>
                <a:lnTo>
                  <a:pt x="1671279" y="241553"/>
                </a:lnTo>
                <a:lnTo>
                  <a:pt x="1714665" y="238981"/>
                </a:lnTo>
                <a:lnTo>
                  <a:pt x="1809098" y="232252"/>
                </a:lnTo>
                <a:lnTo>
                  <a:pt x="1892644" y="224813"/>
                </a:lnTo>
                <a:lnTo>
                  <a:pt x="1975951" y="215865"/>
                </a:lnTo>
                <a:lnTo>
                  <a:pt x="2017461" y="210782"/>
                </a:lnTo>
                <a:lnTo>
                  <a:pt x="2058846" y="205270"/>
                </a:lnTo>
                <a:lnTo>
                  <a:pt x="2100085" y="199313"/>
                </a:lnTo>
                <a:lnTo>
                  <a:pt x="2141155" y="192893"/>
                </a:lnTo>
                <a:lnTo>
                  <a:pt x="2182036" y="185994"/>
                </a:lnTo>
                <a:lnTo>
                  <a:pt x="2222704" y="178597"/>
                </a:lnTo>
                <a:lnTo>
                  <a:pt x="2263139" y="170687"/>
                </a:lnTo>
                <a:lnTo>
                  <a:pt x="2304287" y="161543"/>
                </a:lnTo>
                <a:lnTo>
                  <a:pt x="2352345" y="149975"/>
                </a:lnTo>
                <a:lnTo>
                  <a:pt x="2390180" y="139807"/>
                </a:lnTo>
                <a:lnTo>
                  <a:pt x="2435942" y="125468"/>
                </a:lnTo>
                <a:lnTo>
                  <a:pt x="2484470" y="107181"/>
                </a:lnTo>
                <a:lnTo>
                  <a:pt x="2530604" y="85168"/>
                </a:lnTo>
                <a:lnTo>
                  <a:pt x="2569181" y="59654"/>
                </a:lnTo>
                <a:lnTo>
                  <a:pt x="2595041" y="30861"/>
                </a:lnTo>
                <a:lnTo>
                  <a:pt x="2604515" y="761"/>
                </a:lnTo>
                <a:lnTo>
                  <a:pt x="25938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78195" y="5326383"/>
            <a:ext cx="2604770" cy="1487805"/>
          </a:xfrm>
          <a:custGeom>
            <a:avLst/>
            <a:gdLst/>
            <a:ahLst/>
            <a:cxnLst/>
            <a:rect l="l" t="t" r="r" b="b"/>
            <a:pathLst>
              <a:path w="2604770" h="1487804">
                <a:moveTo>
                  <a:pt x="1494464" y="3047"/>
                </a:moveTo>
                <a:lnTo>
                  <a:pt x="1127288" y="3047"/>
                </a:lnTo>
                <a:lnTo>
                  <a:pt x="1085661" y="6095"/>
                </a:lnTo>
                <a:lnTo>
                  <a:pt x="1044031" y="6095"/>
                </a:lnTo>
                <a:lnTo>
                  <a:pt x="1002403" y="9143"/>
                </a:lnTo>
                <a:lnTo>
                  <a:pt x="960782" y="9143"/>
                </a:lnTo>
                <a:lnTo>
                  <a:pt x="711478" y="27431"/>
                </a:lnTo>
                <a:lnTo>
                  <a:pt x="670042" y="33527"/>
                </a:lnTo>
                <a:lnTo>
                  <a:pt x="628652" y="36575"/>
                </a:lnTo>
                <a:lnTo>
                  <a:pt x="587313" y="42671"/>
                </a:lnTo>
                <a:lnTo>
                  <a:pt x="546030" y="45719"/>
                </a:lnTo>
                <a:lnTo>
                  <a:pt x="504806" y="51815"/>
                </a:lnTo>
                <a:lnTo>
                  <a:pt x="463648" y="60959"/>
                </a:lnTo>
                <a:lnTo>
                  <a:pt x="381547" y="73151"/>
                </a:lnTo>
                <a:lnTo>
                  <a:pt x="261365" y="100583"/>
                </a:lnTo>
                <a:lnTo>
                  <a:pt x="250682" y="103631"/>
                </a:lnTo>
                <a:lnTo>
                  <a:pt x="238911" y="106679"/>
                </a:lnTo>
                <a:lnTo>
                  <a:pt x="226196" y="109727"/>
                </a:lnTo>
                <a:lnTo>
                  <a:pt x="212685" y="112775"/>
                </a:lnTo>
                <a:lnTo>
                  <a:pt x="198521" y="118871"/>
                </a:lnTo>
                <a:lnTo>
                  <a:pt x="183852" y="121919"/>
                </a:lnTo>
                <a:lnTo>
                  <a:pt x="168822" y="128015"/>
                </a:lnTo>
                <a:lnTo>
                  <a:pt x="153577" y="131063"/>
                </a:lnTo>
                <a:lnTo>
                  <a:pt x="108008" y="149351"/>
                </a:lnTo>
                <a:lnTo>
                  <a:pt x="93359" y="158495"/>
                </a:lnTo>
                <a:lnTo>
                  <a:pt x="79222" y="164591"/>
                </a:lnTo>
                <a:lnTo>
                  <a:pt x="65745" y="170687"/>
                </a:lnTo>
                <a:lnTo>
                  <a:pt x="53071" y="179831"/>
                </a:lnTo>
                <a:lnTo>
                  <a:pt x="41347" y="188975"/>
                </a:lnTo>
                <a:lnTo>
                  <a:pt x="30718" y="195071"/>
                </a:lnTo>
                <a:lnTo>
                  <a:pt x="21329" y="204215"/>
                </a:lnTo>
                <a:lnTo>
                  <a:pt x="13328" y="216407"/>
                </a:lnTo>
                <a:lnTo>
                  <a:pt x="6857" y="225551"/>
                </a:lnTo>
                <a:lnTo>
                  <a:pt x="3809" y="231647"/>
                </a:lnTo>
                <a:lnTo>
                  <a:pt x="1523" y="237743"/>
                </a:lnTo>
                <a:lnTo>
                  <a:pt x="0" y="246887"/>
                </a:lnTo>
                <a:lnTo>
                  <a:pt x="0" y="1243583"/>
                </a:lnTo>
                <a:lnTo>
                  <a:pt x="24120" y="1286255"/>
                </a:lnTo>
                <a:lnTo>
                  <a:pt x="35140" y="1295399"/>
                </a:lnTo>
                <a:lnTo>
                  <a:pt x="47536" y="1307591"/>
                </a:lnTo>
                <a:lnTo>
                  <a:pt x="61145" y="1316735"/>
                </a:lnTo>
                <a:lnTo>
                  <a:pt x="75804" y="1322831"/>
                </a:lnTo>
                <a:lnTo>
                  <a:pt x="91350" y="1331975"/>
                </a:lnTo>
                <a:lnTo>
                  <a:pt x="107622" y="1338071"/>
                </a:lnTo>
                <a:lnTo>
                  <a:pt x="124456" y="1347215"/>
                </a:lnTo>
                <a:lnTo>
                  <a:pt x="211368" y="1377695"/>
                </a:lnTo>
                <a:lnTo>
                  <a:pt x="244377" y="1383791"/>
                </a:lnTo>
                <a:lnTo>
                  <a:pt x="259855" y="1389887"/>
                </a:lnTo>
                <a:lnTo>
                  <a:pt x="274431" y="1392935"/>
                </a:lnTo>
                <a:lnTo>
                  <a:pt x="287942" y="1395983"/>
                </a:lnTo>
                <a:lnTo>
                  <a:pt x="300227" y="1399031"/>
                </a:lnTo>
                <a:lnTo>
                  <a:pt x="340613" y="1408175"/>
                </a:lnTo>
                <a:lnTo>
                  <a:pt x="384047" y="1417319"/>
                </a:lnTo>
                <a:lnTo>
                  <a:pt x="426151" y="1423415"/>
                </a:lnTo>
                <a:lnTo>
                  <a:pt x="468333" y="1432559"/>
                </a:lnTo>
                <a:lnTo>
                  <a:pt x="595299" y="1450847"/>
                </a:lnTo>
                <a:lnTo>
                  <a:pt x="637744" y="1453895"/>
                </a:lnTo>
                <a:lnTo>
                  <a:pt x="680241" y="1459991"/>
                </a:lnTo>
                <a:lnTo>
                  <a:pt x="978779" y="1481327"/>
                </a:lnTo>
                <a:lnTo>
                  <a:pt x="1021516" y="1481327"/>
                </a:lnTo>
                <a:lnTo>
                  <a:pt x="1064260" y="1484375"/>
                </a:lnTo>
                <a:lnTo>
                  <a:pt x="1107005" y="1484375"/>
                </a:lnTo>
                <a:lnTo>
                  <a:pt x="1149748" y="1487423"/>
                </a:lnTo>
                <a:lnTo>
                  <a:pt x="1502523" y="1487423"/>
                </a:lnTo>
                <a:lnTo>
                  <a:pt x="1609421" y="1481327"/>
                </a:lnTo>
                <a:lnTo>
                  <a:pt x="1674263" y="1478279"/>
                </a:lnTo>
                <a:lnTo>
                  <a:pt x="1169669" y="1478279"/>
                </a:lnTo>
                <a:lnTo>
                  <a:pt x="1128334" y="1475231"/>
                </a:lnTo>
                <a:lnTo>
                  <a:pt x="1086924" y="1475231"/>
                </a:lnTo>
                <a:lnTo>
                  <a:pt x="1045451" y="1472183"/>
                </a:lnTo>
                <a:lnTo>
                  <a:pt x="1003929" y="1472183"/>
                </a:lnTo>
                <a:lnTo>
                  <a:pt x="962370" y="1469135"/>
                </a:lnTo>
                <a:lnTo>
                  <a:pt x="920785" y="1469135"/>
                </a:lnTo>
                <a:lnTo>
                  <a:pt x="754444" y="1456943"/>
                </a:lnTo>
                <a:lnTo>
                  <a:pt x="712920" y="1450847"/>
                </a:lnTo>
                <a:lnTo>
                  <a:pt x="671445" y="1447799"/>
                </a:lnTo>
                <a:lnTo>
                  <a:pt x="630032" y="1441703"/>
                </a:lnTo>
                <a:lnTo>
                  <a:pt x="588692" y="1438655"/>
                </a:lnTo>
                <a:lnTo>
                  <a:pt x="424320" y="1414271"/>
                </a:lnTo>
                <a:lnTo>
                  <a:pt x="383536" y="1405127"/>
                </a:lnTo>
                <a:lnTo>
                  <a:pt x="342899" y="1399031"/>
                </a:lnTo>
                <a:lnTo>
                  <a:pt x="263651" y="1380743"/>
                </a:lnTo>
                <a:lnTo>
                  <a:pt x="253361" y="1377695"/>
                </a:lnTo>
                <a:lnTo>
                  <a:pt x="241996" y="1374647"/>
                </a:lnTo>
                <a:lnTo>
                  <a:pt x="229700" y="1371599"/>
                </a:lnTo>
                <a:lnTo>
                  <a:pt x="216615" y="1365503"/>
                </a:lnTo>
                <a:lnTo>
                  <a:pt x="188645" y="1359407"/>
                </a:lnTo>
                <a:lnTo>
                  <a:pt x="159225" y="1347215"/>
                </a:lnTo>
                <a:lnTo>
                  <a:pt x="144327" y="1344167"/>
                </a:lnTo>
                <a:lnTo>
                  <a:pt x="114867" y="1331975"/>
                </a:lnTo>
                <a:lnTo>
                  <a:pt x="100589" y="1325879"/>
                </a:lnTo>
                <a:lnTo>
                  <a:pt x="86802" y="1316735"/>
                </a:lnTo>
                <a:lnTo>
                  <a:pt x="73649" y="1310639"/>
                </a:lnTo>
                <a:lnTo>
                  <a:pt x="61272" y="1304543"/>
                </a:lnTo>
                <a:lnTo>
                  <a:pt x="49813" y="1295399"/>
                </a:lnTo>
                <a:lnTo>
                  <a:pt x="39414" y="1286255"/>
                </a:lnTo>
                <a:lnTo>
                  <a:pt x="30217" y="1280159"/>
                </a:lnTo>
                <a:lnTo>
                  <a:pt x="22366" y="1271015"/>
                </a:lnTo>
                <a:lnTo>
                  <a:pt x="16001" y="1258823"/>
                </a:lnTo>
                <a:lnTo>
                  <a:pt x="11429" y="1249679"/>
                </a:lnTo>
                <a:lnTo>
                  <a:pt x="9905" y="1237487"/>
                </a:lnTo>
                <a:lnTo>
                  <a:pt x="9905" y="252983"/>
                </a:lnTo>
                <a:lnTo>
                  <a:pt x="32118" y="210311"/>
                </a:lnTo>
                <a:lnTo>
                  <a:pt x="68158" y="182879"/>
                </a:lnTo>
                <a:lnTo>
                  <a:pt x="98028" y="167639"/>
                </a:lnTo>
                <a:lnTo>
                  <a:pt x="114185" y="158495"/>
                </a:lnTo>
                <a:lnTo>
                  <a:pt x="217069" y="121919"/>
                </a:lnTo>
                <a:lnTo>
                  <a:pt x="233554" y="118871"/>
                </a:lnTo>
                <a:lnTo>
                  <a:pt x="249378" y="112775"/>
                </a:lnTo>
                <a:lnTo>
                  <a:pt x="264363" y="109727"/>
                </a:lnTo>
                <a:lnTo>
                  <a:pt x="278332" y="106679"/>
                </a:lnTo>
                <a:lnTo>
                  <a:pt x="291108" y="103631"/>
                </a:lnTo>
                <a:lnTo>
                  <a:pt x="302513" y="100583"/>
                </a:lnTo>
                <a:lnTo>
                  <a:pt x="342899" y="91439"/>
                </a:lnTo>
                <a:lnTo>
                  <a:pt x="385571" y="82295"/>
                </a:lnTo>
                <a:lnTo>
                  <a:pt x="638933" y="45719"/>
                </a:lnTo>
                <a:lnTo>
                  <a:pt x="681350" y="42671"/>
                </a:lnTo>
                <a:lnTo>
                  <a:pt x="723810" y="36575"/>
                </a:lnTo>
                <a:lnTo>
                  <a:pt x="979248" y="18287"/>
                </a:lnTo>
                <a:lnTo>
                  <a:pt x="1021895" y="18287"/>
                </a:lnTo>
                <a:lnTo>
                  <a:pt x="1064553" y="15239"/>
                </a:lnTo>
                <a:lnTo>
                  <a:pt x="1107216" y="15239"/>
                </a:lnTo>
                <a:lnTo>
                  <a:pt x="1149882" y="12191"/>
                </a:lnTo>
                <a:lnTo>
                  <a:pt x="1696285" y="12191"/>
                </a:lnTo>
                <a:lnTo>
                  <a:pt x="1494464" y="3047"/>
                </a:lnTo>
                <a:close/>
              </a:path>
              <a:path w="2604770" h="1487804">
                <a:moveTo>
                  <a:pt x="1696285" y="12191"/>
                </a:moveTo>
                <a:lnTo>
                  <a:pt x="1501674" y="12191"/>
                </a:lnTo>
                <a:lnTo>
                  <a:pt x="1550231" y="15239"/>
                </a:lnTo>
                <a:lnTo>
                  <a:pt x="1740869" y="24383"/>
                </a:lnTo>
                <a:lnTo>
                  <a:pt x="1815069" y="30479"/>
                </a:lnTo>
                <a:lnTo>
                  <a:pt x="2051425" y="57911"/>
                </a:lnTo>
                <a:lnTo>
                  <a:pt x="2207456" y="82295"/>
                </a:lnTo>
                <a:lnTo>
                  <a:pt x="2281107" y="97535"/>
                </a:lnTo>
                <a:lnTo>
                  <a:pt x="2350116" y="112775"/>
                </a:lnTo>
                <a:lnTo>
                  <a:pt x="2413182" y="131063"/>
                </a:lnTo>
                <a:lnTo>
                  <a:pt x="2469004" y="149351"/>
                </a:lnTo>
                <a:lnTo>
                  <a:pt x="2516282" y="170687"/>
                </a:lnTo>
                <a:lnTo>
                  <a:pt x="2553716" y="195071"/>
                </a:lnTo>
                <a:lnTo>
                  <a:pt x="2593847" y="246887"/>
                </a:lnTo>
                <a:lnTo>
                  <a:pt x="2593847" y="1243583"/>
                </a:lnTo>
                <a:lnTo>
                  <a:pt x="2569409" y="1283207"/>
                </a:lnTo>
                <a:lnTo>
                  <a:pt x="2535300" y="1307591"/>
                </a:lnTo>
                <a:lnTo>
                  <a:pt x="2521772" y="1316735"/>
                </a:lnTo>
                <a:lnTo>
                  <a:pt x="2507463" y="1322831"/>
                </a:lnTo>
                <a:lnTo>
                  <a:pt x="2492552" y="1328927"/>
                </a:lnTo>
                <a:lnTo>
                  <a:pt x="2415251" y="1359407"/>
                </a:lnTo>
                <a:lnTo>
                  <a:pt x="2400495" y="1362455"/>
                </a:lnTo>
                <a:lnTo>
                  <a:pt x="2386393" y="1368551"/>
                </a:lnTo>
                <a:lnTo>
                  <a:pt x="2373123" y="1371599"/>
                </a:lnTo>
                <a:lnTo>
                  <a:pt x="2360865" y="1374647"/>
                </a:lnTo>
                <a:lnTo>
                  <a:pt x="2349798" y="1377695"/>
                </a:lnTo>
                <a:lnTo>
                  <a:pt x="2340101" y="1380743"/>
                </a:lnTo>
                <a:lnTo>
                  <a:pt x="2302001" y="1389887"/>
                </a:lnTo>
                <a:lnTo>
                  <a:pt x="2260853" y="1399031"/>
                </a:lnTo>
                <a:lnTo>
                  <a:pt x="2220250" y="1405127"/>
                </a:lnTo>
                <a:lnTo>
                  <a:pt x="2179500" y="1414271"/>
                </a:lnTo>
                <a:lnTo>
                  <a:pt x="2015279" y="1438655"/>
                </a:lnTo>
                <a:lnTo>
                  <a:pt x="1973980" y="1441703"/>
                </a:lnTo>
                <a:lnTo>
                  <a:pt x="1932607" y="1447799"/>
                </a:lnTo>
                <a:lnTo>
                  <a:pt x="1891173" y="1450847"/>
                </a:lnTo>
                <a:lnTo>
                  <a:pt x="1849690" y="1456943"/>
                </a:lnTo>
                <a:lnTo>
                  <a:pt x="1683511" y="1469135"/>
                </a:lnTo>
                <a:lnTo>
                  <a:pt x="1641966" y="1469135"/>
                </a:lnTo>
                <a:lnTo>
                  <a:pt x="1600445" y="1472183"/>
                </a:lnTo>
                <a:lnTo>
                  <a:pt x="1558960" y="1472183"/>
                </a:lnTo>
                <a:lnTo>
                  <a:pt x="1517524" y="1475231"/>
                </a:lnTo>
                <a:lnTo>
                  <a:pt x="1476148" y="1475231"/>
                </a:lnTo>
                <a:lnTo>
                  <a:pt x="1434845" y="1478279"/>
                </a:lnTo>
                <a:lnTo>
                  <a:pt x="1674263" y="1478279"/>
                </a:lnTo>
                <a:lnTo>
                  <a:pt x="1744933" y="1475231"/>
                </a:lnTo>
                <a:lnTo>
                  <a:pt x="1820105" y="1469135"/>
                </a:lnTo>
                <a:lnTo>
                  <a:pt x="2059373" y="1441703"/>
                </a:lnTo>
                <a:lnTo>
                  <a:pt x="2217088" y="1417319"/>
                </a:lnTo>
                <a:lnTo>
                  <a:pt x="2291428" y="1402079"/>
                </a:lnTo>
                <a:lnTo>
                  <a:pt x="2360990" y="1386839"/>
                </a:lnTo>
                <a:lnTo>
                  <a:pt x="2424446" y="1368551"/>
                </a:lnTo>
                <a:lnTo>
                  <a:pt x="2480472" y="1347215"/>
                </a:lnTo>
                <a:lnTo>
                  <a:pt x="2527742" y="1322831"/>
                </a:lnTo>
                <a:lnTo>
                  <a:pt x="2564929" y="1298447"/>
                </a:lnTo>
                <a:lnTo>
                  <a:pt x="2603753" y="1243583"/>
                </a:lnTo>
                <a:lnTo>
                  <a:pt x="2604515" y="1237487"/>
                </a:lnTo>
                <a:lnTo>
                  <a:pt x="2604515" y="252983"/>
                </a:lnTo>
                <a:lnTo>
                  <a:pt x="2584906" y="210311"/>
                </a:lnTo>
                <a:lnTo>
                  <a:pt x="2555051" y="182879"/>
                </a:lnTo>
                <a:lnTo>
                  <a:pt x="2513974" y="158495"/>
                </a:lnTo>
                <a:lnTo>
                  <a:pt x="2462986" y="137159"/>
                </a:lnTo>
                <a:lnTo>
                  <a:pt x="2403398" y="115823"/>
                </a:lnTo>
                <a:lnTo>
                  <a:pt x="2336519" y="97535"/>
                </a:lnTo>
                <a:lnTo>
                  <a:pt x="2263661" y="82295"/>
                </a:lnTo>
                <a:lnTo>
                  <a:pt x="2186133" y="67055"/>
                </a:lnTo>
                <a:lnTo>
                  <a:pt x="2022309" y="42671"/>
                </a:lnTo>
                <a:lnTo>
                  <a:pt x="1855533" y="24383"/>
                </a:lnTo>
                <a:lnTo>
                  <a:pt x="1696285" y="12191"/>
                </a:lnTo>
                <a:close/>
              </a:path>
              <a:path w="2604770" h="1487804">
                <a:moveTo>
                  <a:pt x="1399904" y="0"/>
                </a:moveTo>
                <a:lnTo>
                  <a:pt x="1235201" y="0"/>
                </a:lnTo>
                <a:lnTo>
                  <a:pt x="1168907" y="3047"/>
                </a:lnTo>
                <a:lnTo>
                  <a:pt x="1442312" y="3047"/>
                </a:lnTo>
                <a:lnTo>
                  <a:pt x="1399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51041" y="3544072"/>
            <a:ext cx="401320" cy="1786889"/>
          </a:xfrm>
          <a:custGeom>
            <a:avLst/>
            <a:gdLst/>
            <a:ahLst/>
            <a:cxnLst/>
            <a:rect l="l" t="t" r="r" b="b"/>
            <a:pathLst>
              <a:path w="401320" h="1786889">
                <a:moveTo>
                  <a:pt x="400811" y="1586477"/>
                </a:moveTo>
                <a:lnTo>
                  <a:pt x="0" y="1586477"/>
                </a:lnTo>
                <a:lnTo>
                  <a:pt x="200405" y="1786883"/>
                </a:lnTo>
                <a:lnTo>
                  <a:pt x="400811" y="1586477"/>
                </a:lnTo>
                <a:close/>
              </a:path>
              <a:path w="401320" h="1786889">
                <a:moveTo>
                  <a:pt x="300989" y="0"/>
                </a:moveTo>
                <a:lnTo>
                  <a:pt x="99821" y="0"/>
                </a:lnTo>
                <a:lnTo>
                  <a:pt x="99821" y="1586477"/>
                </a:lnTo>
                <a:lnTo>
                  <a:pt x="300989" y="1586477"/>
                </a:lnTo>
                <a:lnTo>
                  <a:pt x="30098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38088" y="3539499"/>
            <a:ext cx="426720" cy="1799589"/>
          </a:xfrm>
          <a:custGeom>
            <a:avLst/>
            <a:gdLst/>
            <a:ahLst/>
            <a:cxnLst/>
            <a:rect l="l" t="t" r="r" b="b"/>
            <a:pathLst>
              <a:path w="426720" h="1799589">
                <a:moveTo>
                  <a:pt x="108203" y="1585715"/>
                </a:moveTo>
                <a:lnTo>
                  <a:pt x="0" y="1585715"/>
                </a:lnTo>
                <a:lnTo>
                  <a:pt x="213359" y="1799075"/>
                </a:lnTo>
                <a:lnTo>
                  <a:pt x="224789" y="1787645"/>
                </a:lnTo>
                <a:lnTo>
                  <a:pt x="209549" y="1787645"/>
                </a:lnTo>
                <a:lnTo>
                  <a:pt x="213352" y="1783843"/>
                </a:lnTo>
                <a:lnTo>
                  <a:pt x="25180" y="1596383"/>
                </a:lnTo>
                <a:lnTo>
                  <a:pt x="12953" y="1596383"/>
                </a:lnTo>
                <a:lnTo>
                  <a:pt x="16001" y="1587239"/>
                </a:lnTo>
                <a:lnTo>
                  <a:pt x="108203" y="1587239"/>
                </a:lnTo>
                <a:lnTo>
                  <a:pt x="108203" y="1585715"/>
                </a:lnTo>
                <a:close/>
              </a:path>
              <a:path w="426720" h="1799589">
                <a:moveTo>
                  <a:pt x="213352" y="1783843"/>
                </a:moveTo>
                <a:lnTo>
                  <a:pt x="209549" y="1787645"/>
                </a:lnTo>
                <a:lnTo>
                  <a:pt x="217169" y="1787645"/>
                </a:lnTo>
                <a:lnTo>
                  <a:pt x="213352" y="1783843"/>
                </a:lnTo>
                <a:close/>
              </a:path>
              <a:path w="426720" h="1799589">
                <a:moveTo>
                  <a:pt x="409955" y="1587239"/>
                </a:moveTo>
                <a:lnTo>
                  <a:pt x="213352" y="1783843"/>
                </a:lnTo>
                <a:lnTo>
                  <a:pt x="217169" y="1787645"/>
                </a:lnTo>
                <a:lnTo>
                  <a:pt x="224789" y="1787645"/>
                </a:lnTo>
                <a:lnTo>
                  <a:pt x="416051" y="1596383"/>
                </a:lnTo>
                <a:lnTo>
                  <a:pt x="413765" y="1596383"/>
                </a:lnTo>
                <a:lnTo>
                  <a:pt x="409955" y="1587239"/>
                </a:lnTo>
                <a:close/>
              </a:path>
              <a:path w="426720" h="1799589">
                <a:moveTo>
                  <a:pt x="16001" y="1587239"/>
                </a:moveTo>
                <a:lnTo>
                  <a:pt x="12953" y="1596383"/>
                </a:lnTo>
                <a:lnTo>
                  <a:pt x="25180" y="1596383"/>
                </a:lnTo>
                <a:lnTo>
                  <a:pt x="16001" y="1587239"/>
                </a:lnTo>
                <a:close/>
              </a:path>
              <a:path w="426720" h="1799589">
                <a:moveTo>
                  <a:pt x="108203" y="1587239"/>
                </a:moveTo>
                <a:lnTo>
                  <a:pt x="16001" y="1587239"/>
                </a:lnTo>
                <a:lnTo>
                  <a:pt x="25180" y="1596383"/>
                </a:lnTo>
                <a:lnTo>
                  <a:pt x="118109" y="1596383"/>
                </a:lnTo>
                <a:lnTo>
                  <a:pt x="118109" y="1591049"/>
                </a:lnTo>
                <a:lnTo>
                  <a:pt x="108203" y="1591049"/>
                </a:lnTo>
                <a:lnTo>
                  <a:pt x="108203" y="1587239"/>
                </a:lnTo>
                <a:close/>
              </a:path>
              <a:path w="426720" h="1799589">
                <a:moveTo>
                  <a:pt x="308609" y="4571"/>
                </a:moveTo>
                <a:lnTo>
                  <a:pt x="308609" y="1596383"/>
                </a:lnTo>
                <a:lnTo>
                  <a:pt x="400811" y="1596383"/>
                </a:lnTo>
                <a:lnTo>
                  <a:pt x="406145" y="1591049"/>
                </a:lnTo>
                <a:lnTo>
                  <a:pt x="318515" y="1591049"/>
                </a:lnTo>
                <a:lnTo>
                  <a:pt x="313943" y="1585715"/>
                </a:lnTo>
                <a:lnTo>
                  <a:pt x="318515" y="1585715"/>
                </a:lnTo>
                <a:lnTo>
                  <a:pt x="318515" y="9905"/>
                </a:lnTo>
                <a:lnTo>
                  <a:pt x="313943" y="9905"/>
                </a:lnTo>
                <a:lnTo>
                  <a:pt x="308609" y="4571"/>
                </a:lnTo>
                <a:close/>
              </a:path>
              <a:path w="426720" h="1799589">
                <a:moveTo>
                  <a:pt x="425195" y="1587239"/>
                </a:moveTo>
                <a:lnTo>
                  <a:pt x="409955" y="1587239"/>
                </a:lnTo>
                <a:lnTo>
                  <a:pt x="413765" y="1596383"/>
                </a:lnTo>
                <a:lnTo>
                  <a:pt x="416051" y="1596383"/>
                </a:lnTo>
                <a:lnTo>
                  <a:pt x="425195" y="1587239"/>
                </a:lnTo>
                <a:close/>
              </a:path>
              <a:path w="426720" h="1799589">
                <a:moveTo>
                  <a:pt x="318515" y="0"/>
                </a:moveTo>
                <a:lnTo>
                  <a:pt x="108203" y="0"/>
                </a:lnTo>
                <a:lnTo>
                  <a:pt x="108203" y="1591049"/>
                </a:lnTo>
                <a:lnTo>
                  <a:pt x="112775" y="1585715"/>
                </a:lnTo>
                <a:lnTo>
                  <a:pt x="118109" y="1585715"/>
                </a:lnTo>
                <a:lnTo>
                  <a:pt x="118109" y="9905"/>
                </a:lnTo>
                <a:lnTo>
                  <a:pt x="112775" y="9905"/>
                </a:lnTo>
                <a:lnTo>
                  <a:pt x="118109" y="4571"/>
                </a:lnTo>
                <a:lnTo>
                  <a:pt x="318515" y="4571"/>
                </a:lnTo>
                <a:lnTo>
                  <a:pt x="318515" y="0"/>
                </a:lnTo>
                <a:close/>
              </a:path>
              <a:path w="426720" h="1799589">
                <a:moveTo>
                  <a:pt x="118109" y="1585715"/>
                </a:moveTo>
                <a:lnTo>
                  <a:pt x="112775" y="1585715"/>
                </a:lnTo>
                <a:lnTo>
                  <a:pt x="108203" y="1591049"/>
                </a:lnTo>
                <a:lnTo>
                  <a:pt x="118109" y="1591049"/>
                </a:lnTo>
                <a:lnTo>
                  <a:pt x="118109" y="1585715"/>
                </a:lnTo>
                <a:close/>
              </a:path>
              <a:path w="426720" h="1799589">
                <a:moveTo>
                  <a:pt x="318515" y="1585715"/>
                </a:moveTo>
                <a:lnTo>
                  <a:pt x="313943" y="1585715"/>
                </a:lnTo>
                <a:lnTo>
                  <a:pt x="318515" y="1591049"/>
                </a:lnTo>
                <a:lnTo>
                  <a:pt x="318515" y="1585715"/>
                </a:lnTo>
                <a:close/>
              </a:path>
              <a:path w="426720" h="1799589">
                <a:moveTo>
                  <a:pt x="426719" y="1585715"/>
                </a:moveTo>
                <a:lnTo>
                  <a:pt x="318515" y="1585715"/>
                </a:lnTo>
                <a:lnTo>
                  <a:pt x="318515" y="1591049"/>
                </a:lnTo>
                <a:lnTo>
                  <a:pt x="406145" y="1591049"/>
                </a:lnTo>
                <a:lnTo>
                  <a:pt x="409955" y="1587239"/>
                </a:lnTo>
                <a:lnTo>
                  <a:pt x="425195" y="1587239"/>
                </a:lnTo>
                <a:lnTo>
                  <a:pt x="426719" y="1585715"/>
                </a:lnTo>
                <a:close/>
              </a:path>
              <a:path w="426720" h="1799589">
                <a:moveTo>
                  <a:pt x="118109" y="4571"/>
                </a:moveTo>
                <a:lnTo>
                  <a:pt x="112775" y="9905"/>
                </a:lnTo>
                <a:lnTo>
                  <a:pt x="118109" y="9905"/>
                </a:lnTo>
                <a:lnTo>
                  <a:pt x="118109" y="4571"/>
                </a:lnTo>
                <a:close/>
              </a:path>
              <a:path w="426720" h="1799589">
                <a:moveTo>
                  <a:pt x="308609" y="4571"/>
                </a:moveTo>
                <a:lnTo>
                  <a:pt x="118109" y="4571"/>
                </a:lnTo>
                <a:lnTo>
                  <a:pt x="118109" y="9905"/>
                </a:lnTo>
                <a:lnTo>
                  <a:pt x="308609" y="9905"/>
                </a:lnTo>
                <a:lnTo>
                  <a:pt x="308609" y="4571"/>
                </a:lnTo>
                <a:close/>
              </a:path>
              <a:path w="426720" h="1799589">
                <a:moveTo>
                  <a:pt x="318515" y="4571"/>
                </a:moveTo>
                <a:lnTo>
                  <a:pt x="308609" y="4571"/>
                </a:lnTo>
                <a:lnTo>
                  <a:pt x="313943" y="9905"/>
                </a:lnTo>
                <a:lnTo>
                  <a:pt x="318515" y="9905"/>
                </a:lnTo>
                <a:lnTo>
                  <a:pt x="318515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13041" y="3544072"/>
            <a:ext cx="401955" cy="1786889"/>
          </a:xfrm>
          <a:custGeom>
            <a:avLst/>
            <a:gdLst/>
            <a:ahLst/>
            <a:cxnLst/>
            <a:rect l="l" t="t" r="r" b="b"/>
            <a:pathLst>
              <a:path w="401954" h="1786889">
                <a:moveTo>
                  <a:pt x="300989" y="201167"/>
                </a:moveTo>
                <a:lnTo>
                  <a:pt x="100583" y="201167"/>
                </a:lnTo>
                <a:lnTo>
                  <a:pt x="100583" y="1786883"/>
                </a:lnTo>
                <a:lnTo>
                  <a:pt x="300989" y="1786883"/>
                </a:lnTo>
                <a:lnTo>
                  <a:pt x="300989" y="201167"/>
                </a:lnTo>
                <a:close/>
              </a:path>
              <a:path w="401954" h="1786889">
                <a:moveTo>
                  <a:pt x="201167" y="0"/>
                </a:moveTo>
                <a:lnTo>
                  <a:pt x="0" y="201167"/>
                </a:lnTo>
                <a:lnTo>
                  <a:pt x="401573" y="201167"/>
                </a:lnTo>
                <a:lnTo>
                  <a:pt x="20116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00850" y="3537213"/>
            <a:ext cx="426084" cy="1799589"/>
          </a:xfrm>
          <a:custGeom>
            <a:avLst/>
            <a:gdLst/>
            <a:ahLst/>
            <a:cxnLst/>
            <a:rect l="l" t="t" r="r" b="b"/>
            <a:pathLst>
              <a:path w="426084" h="1799589">
                <a:moveTo>
                  <a:pt x="107441" y="208025"/>
                </a:moveTo>
                <a:lnTo>
                  <a:pt x="107441" y="1799075"/>
                </a:lnTo>
                <a:lnTo>
                  <a:pt x="318515" y="1799075"/>
                </a:lnTo>
                <a:lnTo>
                  <a:pt x="318515" y="1793741"/>
                </a:lnTo>
                <a:lnTo>
                  <a:pt x="118109" y="1793741"/>
                </a:lnTo>
                <a:lnTo>
                  <a:pt x="112775" y="1788407"/>
                </a:lnTo>
                <a:lnTo>
                  <a:pt x="118109" y="1788407"/>
                </a:lnTo>
                <a:lnTo>
                  <a:pt x="118109" y="213359"/>
                </a:lnTo>
                <a:lnTo>
                  <a:pt x="112775" y="213359"/>
                </a:lnTo>
                <a:lnTo>
                  <a:pt x="107441" y="208025"/>
                </a:lnTo>
                <a:close/>
              </a:path>
              <a:path w="426084" h="1799589">
                <a:moveTo>
                  <a:pt x="118109" y="1788407"/>
                </a:moveTo>
                <a:lnTo>
                  <a:pt x="112775" y="1788407"/>
                </a:lnTo>
                <a:lnTo>
                  <a:pt x="118109" y="1793741"/>
                </a:lnTo>
                <a:lnTo>
                  <a:pt x="118109" y="1788407"/>
                </a:lnTo>
                <a:close/>
              </a:path>
              <a:path w="426084" h="1799589">
                <a:moveTo>
                  <a:pt x="308609" y="1788407"/>
                </a:moveTo>
                <a:lnTo>
                  <a:pt x="118109" y="1788407"/>
                </a:lnTo>
                <a:lnTo>
                  <a:pt x="118109" y="1793741"/>
                </a:lnTo>
                <a:lnTo>
                  <a:pt x="308609" y="1793741"/>
                </a:lnTo>
                <a:lnTo>
                  <a:pt x="308609" y="1788407"/>
                </a:lnTo>
                <a:close/>
              </a:path>
              <a:path w="426084" h="1799589">
                <a:moveTo>
                  <a:pt x="400846" y="202691"/>
                </a:moveTo>
                <a:lnTo>
                  <a:pt x="308609" y="202691"/>
                </a:lnTo>
                <a:lnTo>
                  <a:pt x="308609" y="1793741"/>
                </a:lnTo>
                <a:lnTo>
                  <a:pt x="313181" y="1788407"/>
                </a:lnTo>
                <a:lnTo>
                  <a:pt x="318515" y="1788407"/>
                </a:lnTo>
                <a:lnTo>
                  <a:pt x="318515" y="213359"/>
                </a:lnTo>
                <a:lnTo>
                  <a:pt x="313181" y="213359"/>
                </a:lnTo>
                <a:lnTo>
                  <a:pt x="318515" y="208025"/>
                </a:lnTo>
                <a:lnTo>
                  <a:pt x="406160" y="208025"/>
                </a:lnTo>
                <a:lnTo>
                  <a:pt x="400846" y="202691"/>
                </a:lnTo>
                <a:close/>
              </a:path>
              <a:path w="426084" h="1799589">
                <a:moveTo>
                  <a:pt x="318515" y="1788407"/>
                </a:moveTo>
                <a:lnTo>
                  <a:pt x="313181" y="1788407"/>
                </a:lnTo>
                <a:lnTo>
                  <a:pt x="308609" y="1793741"/>
                </a:lnTo>
                <a:lnTo>
                  <a:pt x="318515" y="1793741"/>
                </a:lnTo>
                <a:lnTo>
                  <a:pt x="318515" y="1788407"/>
                </a:lnTo>
                <a:close/>
              </a:path>
              <a:path w="426084" h="1799589">
                <a:moveTo>
                  <a:pt x="213359" y="0"/>
                </a:moveTo>
                <a:lnTo>
                  <a:pt x="0" y="213359"/>
                </a:lnTo>
                <a:lnTo>
                  <a:pt x="107441" y="213359"/>
                </a:lnTo>
                <a:lnTo>
                  <a:pt x="107441" y="211835"/>
                </a:lnTo>
                <a:lnTo>
                  <a:pt x="16001" y="211835"/>
                </a:lnTo>
                <a:lnTo>
                  <a:pt x="12191" y="202691"/>
                </a:lnTo>
                <a:lnTo>
                  <a:pt x="25111" y="202691"/>
                </a:lnTo>
                <a:lnTo>
                  <a:pt x="212978" y="14110"/>
                </a:lnTo>
                <a:lnTo>
                  <a:pt x="209549" y="10667"/>
                </a:lnTo>
                <a:lnTo>
                  <a:pt x="223989" y="10667"/>
                </a:lnTo>
                <a:lnTo>
                  <a:pt x="213359" y="0"/>
                </a:lnTo>
                <a:close/>
              </a:path>
              <a:path w="426084" h="1799589">
                <a:moveTo>
                  <a:pt x="118109" y="208025"/>
                </a:moveTo>
                <a:lnTo>
                  <a:pt x="107441" y="208025"/>
                </a:lnTo>
                <a:lnTo>
                  <a:pt x="112775" y="213359"/>
                </a:lnTo>
                <a:lnTo>
                  <a:pt x="118109" y="213359"/>
                </a:lnTo>
                <a:lnTo>
                  <a:pt x="118109" y="208025"/>
                </a:lnTo>
                <a:close/>
              </a:path>
              <a:path w="426084" h="1799589">
                <a:moveTo>
                  <a:pt x="318515" y="208025"/>
                </a:moveTo>
                <a:lnTo>
                  <a:pt x="313181" y="213359"/>
                </a:lnTo>
                <a:lnTo>
                  <a:pt x="318515" y="213359"/>
                </a:lnTo>
                <a:lnTo>
                  <a:pt x="318515" y="208025"/>
                </a:lnTo>
                <a:close/>
              </a:path>
              <a:path w="426084" h="1799589">
                <a:moveTo>
                  <a:pt x="406160" y="208025"/>
                </a:moveTo>
                <a:lnTo>
                  <a:pt x="318515" y="208025"/>
                </a:lnTo>
                <a:lnTo>
                  <a:pt x="318515" y="213359"/>
                </a:lnTo>
                <a:lnTo>
                  <a:pt x="425957" y="213359"/>
                </a:lnTo>
                <a:lnTo>
                  <a:pt x="424439" y="211835"/>
                </a:lnTo>
                <a:lnTo>
                  <a:pt x="409955" y="211835"/>
                </a:lnTo>
                <a:lnTo>
                  <a:pt x="406160" y="208025"/>
                </a:lnTo>
                <a:close/>
              </a:path>
              <a:path w="426084" h="1799589">
                <a:moveTo>
                  <a:pt x="25111" y="202691"/>
                </a:moveTo>
                <a:lnTo>
                  <a:pt x="12191" y="202691"/>
                </a:lnTo>
                <a:lnTo>
                  <a:pt x="16001" y="211835"/>
                </a:lnTo>
                <a:lnTo>
                  <a:pt x="25111" y="202691"/>
                </a:lnTo>
                <a:close/>
              </a:path>
              <a:path w="426084" h="1799589">
                <a:moveTo>
                  <a:pt x="118109" y="202691"/>
                </a:moveTo>
                <a:lnTo>
                  <a:pt x="25111" y="202691"/>
                </a:lnTo>
                <a:lnTo>
                  <a:pt x="16001" y="211835"/>
                </a:lnTo>
                <a:lnTo>
                  <a:pt x="107441" y="211835"/>
                </a:lnTo>
                <a:lnTo>
                  <a:pt x="107441" y="208025"/>
                </a:lnTo>
                <a:lnTo>
                  <a:pt x="118109" y="208025"/>
                </a:lnTo>
                <a:lnTo>
                  <a:pt x="118109" y="202691"/>
                </a:lnTo>
                <a:close/>
              </a:path>
              <a:path w="426084" h="1799589">
                <a:moveTo>
                  <a:pt x="223989" y="10667"/>
                </a:moveTo>
                <a:lnTo>
                  <a:pt x="216407" y="10667"/>
                </a:lnTo>
                <a:lnTo>
                  <a:pt x="212978" y="14110"/>
                </a:lnTo>
                <a:lnTo>
                  <a:pt x="409955" y="211835"/>
                </a:lnTo>
                <a:lnTo>
                  <a:pt x="413765" y="202691"/>
                </a:lnTo>
                <a:lnTo>
                  <a:pt x="415328" y="202691"/>
                </a:lnTo>
                <a:lnTo>
                  <a:pt x="223989" y="10667"/>
                </a:lnTo>
                <a:close/>
              </a:path>
              <a:path w="426084" h="1799589">
                <a:moveTo>
                  <a:pt x="415328" y="202691"/>
                </a:moveTo>
                <a:lnTo>
                  <a:pt x="413765" y="202691"/>
                </a:lnTo>
                <a:lnTo>
                  <a:pt x="409955" y="211835"/>
                </a:lnTo>
                <a:lnTo>
                  <a:pt x="424439" y="211835"/>
                </a:lnTo>
                <a:lnTo>
                  <a:pt x="415328" y="202691"/>
                </a:lnTo>
                <a:close/>
              </a:path>
              <a:path w="426084" h="1799589">
                <a:moveTo>
                  <a:pt x="216407" y="10667"/>
                </a:moveTo>
                <a:lnTo>
                  <a:pt x="209549" y="10667"/>
                </a:lnTo>
                <a:lnTo>
                  <a:pt x="212978" y="14110"/>
                </a:lnTo>
                <a:lnTo>
                  <a:pt x="216407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662326" y="5145496"/>
            <a:ext cx="6616065" cy="1189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106420" indent="111760">
              <a:lnSpc>
                <a:spcPts val="2440"/>
              </a:lnSpc>
            </a:pPr>
            <a:r>
              <a:rPr sz="2150" spc="-5" dirty="0">
                <a:latin typeface="Arial"/>
                <a:cs typeface="Arial"/>
              </a:rPr>
              <a:t>Uiteindelijk</a:t>
            </a:r>
            <a:r>
              <a:rPr sz="2150" dirty="0">
                <a:latin typeface="Arial"/>
                <a:cs typeface="Arial"/>
              </a:rPr>
              <a:t>:</a:t>
            </a:r>
            <a:r>
              <a:rPr sz="2150" spc="2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veili</a:t>
            </a:r>
            <a:r>
              <a:rPr sz="2150" dirty="0">
                <a:latin typeface="Arial"/>
                <a:cs typeface="Arial"/>
              </a:rPr>
              <a:t>g </a:t>
            </a:r>
            <a:r>
              <a:rPr sz="2150" spc="-5" dirty="0">
                <a:latin typeface="Arial"/>
                <a:cs typeface="Arial"/>
              </a:rPr>
              <a:t>stelle</a:t>
            </a:r>
            <a:r>
              <a:rPr sz="2150" dirty="0">
                <a:latin typeface="Arial"/>
                <a:cs typeface="Arial"/>
              </a:rPr>
              <a:t>n </a:t>
            </a:r>
            <a:r>
              <a:rPr sz="2150" spc="-5" dirty="0">
                <a:latin typeface="Arial"/>
                <a:cs typeface="Arial"/>
              </a:rPr>
              <a:t>in databas</a:t>
            </a:r>
            <a:r>
              <a:rPr sz="2150" dirty="0">
                <a:latin typeface="Arial"/>
                <a:cs typeface="Arial"/>
              </a:rPr>
              <a:t>e </a:t>
            </a:r>
            <a:r>
              <a:rPr sz="2150" spc="-5" dirty="0">
                <a:latin typeface="Arial"/>
                <a:cs typeface="Arial"/>
              </a:rPr>
              <a:t>vi</a:t>
            </a:r>
            <a:r>
              <a:rPr sz="2150" dirty="0">
                <a:latin typeface="Arial"/>
                <a:cs typeface="Arial"/>
              </a:rPr>
              <a:t>a</a:t>
            </a:r>
            <a:r>
              <a:rPr sz="2150" spc="-12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Ajax</a:t>
            </a:r>
            <a:r>
              <a:rPr sz="2150" dirty="0">
                <a:latin typeface="Arial"/>
                <a:cs typeface="Arial"/>
              </a:rPr>
              <a:t>, </a:t>
            </a:r>
            <a:r>
              <a:rPr sz="2150" spc="-5" dirty="0">
                <a:latin typeface="Arial"/>
                <a:cs typeface="Arial"/>
              </a:rPr>
              <a:t>me</a:t>
            </a:r>
            <a:r>
              <a:rPr sz="2150" dirty="0">
                <a:latin typeface="Arial"/>
                <a:cs typeface="Arial"/>
              </a:rPr>
              <a:t>t</a:t>
            </a:r>
            <a:r>
              <a:rPr sz="2150" spc="-25" dirty="0">
                <a:latin typeface="Arial"/>
                <a:cs typeface="Arial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Http</a:t>
            </a:r>
            <a:endParaRPr sz="21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1739"/>
              </a:spcBef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r>
              <a:rPr sz="23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23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sz="23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228225" y="1057665"/>
            <a:ext cx="2775585" cy="1281430"/>
          </a:xfrm>
          <a:custGeom>
            <a:avLst/>
            <a:gdLst/>
            <a:ahLst/>
            <a:cxnLst/>
            <a:rect l="l" t="t" r="r" b="b"/>
            <a:pathLst>
              <a:path w="2775585" h="1281430">
                <a:moveTo>
                  <a:pt x="0" y="1280921"/>
                </a:moveTo>
                <a:lnTo>
                  <a:pt x="2775203" y="1280921"/>
                </a:lnTo>
                <a:lnTo>
                  <a:pt x="2775203" y="0"/>
                </a:lnTo>
                <a:lnTo>
                  <a:pt x="0" y="0"/>
                </a:lnTo>
                <a:lnTo>
                  <a:pt x="0" y="1280921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141349" y="1351424"/>
            <a:ext cx="948690" cy="727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150" spc="-5" dirty="0">
                <a:solidFill>
                  <a:srgbClr val="FFFFFF"/>
                </a:solidFill>
                <a:latin typeface="Verdana"/>
                <a:cs typeface="Verdana"/>
              </a:rPr>
              <a:t>View</a:t>
            </a:r>
            <a:endParaRPr sz="21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785"/>
              </a:spcBef>
            </a:pPr>
            <a:r>
              <a:rPr sz="2150" dirty="0">
                <a:solidFill>
                  <a:srgbClr val="FFFFFF"/>
                </a:solidFill>
                <a:latin typeface="Verdana"/>
                <a:cs typeface="Verdana"/>
              </a:rPr>
              <a:t>{{…}}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24812" y="1057665"/>
            <a:ext cx="2775585" cy="1281430"/>
          </a:xfrm>
          <a:custGeom>
            <a:avLst/>
            <a:gdLst/>
            <a:ahLst/>
            <a:cxnLst/>
            <a:rect l="l" t="t" r="r" b="b"/>
            <a:pathLst>
              <a:path w="2775584" h="1281430">
                <a:moveTo>
                  <a:pt x="0" y="1280921"/>
                </a:moveTo>
                <a:lnTo>
                  <a:pt x="2775203" y="1280921"/>
                </a:lnTo>
                <a:lnTo>
                  <a:pt x="2775203" y="0"/>
                </a:lnTo>
                <a:lnTo>
                  <a:pt x="0" y="0"/>
                </a:lnTo>
                <a:lnTo>
                  <a:pt x="0" y="1280921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851035" y="1285464"/>
            <a:ext cx="1920875" cy="86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4810">
              <a:lnSpc>
                <a:spcPct val="129400"/>
              </a:lnSpc>
            </a:pP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Clas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00" spc="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780159" y="1511055"/>
            <a:ext cx="939165" cy="401955"/>
          </a:xfrm>
          <a:custGeom>
            <a:avLst/>
            <a:gdLst/>
            <a:ahLst/>
            <a:cxnLst/>
            <a:rect l="l" t="t" r="r" b="b"/>
            <a:pathLst>
              <a:path w="939164" h="401955">
                <a:moveTo>
                  <a:pt x="737615" y="0"/>
                </a:moveTo>
                <a:lnTo>
                  <a:pt x="737615" y="100583"/>
                </a:lnTo>
                <a:lnTo>
                  <a:pt x="0" y="100583"/>
                </a:lnTo>
                <a:lnTo>
                  <a:pt x="0" y="300989"/>
                </a:lnTo>
                <a:lnTo>
                  <a:pt x="737615" y="300989"/>
                </a:lnTo>
                <a:lnTo>
                  <a:pt x="737615" y="401573"/>
                </a:lnTo>
                <a:lnTo>
                  <a:pt x="938783" y="200405"/>
                </a:lnTo>
                <a:lnTo>
                  <a:pt x="73761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74826" y="1498863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738377" y="313181"/>
                </a:moveTo>
                <a:lnTo>
                  <a:pt x="738377" y="425957"/>
                </a:lnTo>
                <a:lnTo>
                  <a:pt x="750526" y="413765"/>
                </a:lnTo>
                <a:lnTo>
                  <a:pt x="748283" y="413765"/>
                </a:lnTo>
                <a:lnTo>
                  <a:pt x="739901" y="409955"/>
                </a:lnTo>
                <a:lnTo>
                  <a:pt x="748283" y="401542"/>
                </a:lnTo>
                <a:lnTo>
                  <a:pt x="748283" y="318515"/>
                </a:lnTo>
                <a:lnTo>
                  <a:pt x="742949" y="318515"/>
                </a:lnTo>
                <a:lnTo>
                  <a:pt x="738377" y="313181"/>
                </a:lnTo>
                <a:close/>
              </a:path>
              <a:path w="951229" h="426085">
                <a:moveTo>
                  <a:pt x="748283" y="401542"/>
                </a:moveTo>
                <a:lnTo>
                  <a:pt x="739901" y="409955"/>
                </a:lnTo>
                <a:lnTo>
                  <a:pt x="748283" y="413765"/>
                </a:lnTo>
                <a:lnTo>
                  <a:pt x="748283" y="401542"/>
                </a:lnTo>
                <a:close/>
              </a:path>
              <a:path w="951229" h="426085">
                <a:moveTo>
                  <a:pt x="936505" y="212605"/>
                </a:moveTo>
                <a:lnTo>
                  <a:pt x="748283" y="401542"/>
                </a:lnTo>
                <a:lnTo>
                  <a:pt x="748283" y="413765"/>
                </a:lnTo>
                <a:lnTo>
                  <a:pt x="750526" y="413765"/>
                </a:lnTo>
                <a:lnTo>
                  <a:pt x="947179" y="216407"/>
                </a:lnTo>
                <a:lnTo>
                  <a:pt x="940307" y="216407"/>
                </a:lnTo>
                <a:lnTo>
                  <a:pt x="936505" y="212605"/>
                </a:lnTo>
                <a:close/>
              </a:path>
              <a:path w="951229" h="426085">
                <a:moveTo>
                  <a:pt x="738377" y="107441"/>
                </a:moveTo>
                <a:lnTo>
                  <a:pt x="0" y="107441"/>
                </a:lnTo>
                <a:lnTo>
                  <a:pt x="0" y="318515"/>
                </a:lnTo>
                <a:lnTo>
                  <a:pt x="738377" y="318515"/>
                </a:lnTo>
                <a:lnTo>
                  <a:pt x="738377" y="313181"/>
                </a:lnTo>
                <a:lnTo>
                  <a:pt x="10667" y="313181"/>
                </a:lnTo>
                <a:lnTo>
                  <a:pt x="5333" y="307847"/>
                </a:lnTo>
                <a:lnTo>
                  <a:pt x="10667" y="307847"/>
                </a:lnTo>
                <a:lnTo>
                  <a:pt x="10667" y="117347"/>
                </a:lnTo>
                <a:lnTo>
                  <a:pt x="5333" y="117347"/>
                </a:lnTo>
                <a:lnTo>
                  <a:pt x="10667" y="112775"/>
                </a:lnTo>
                <a:lnTo>
                  <a:pt x="738377" y="112775"/>
                </a:lnTo>
                <a:lnTo>
                  <a:pt x="738377" y="107441"/>
                </a:lnTo>
                <a:close/>
              </a:path>
              <a:path w="951229" h="426085">
                <a:moveTo>
                  <a:pt x="748283" y="307847"/>
                </a:moveTo>
                <a:lnTo>
                  <a:pt x="10667" y="307847"/>
                </a:lnTo>
                <a:lnTo>
                  <a:pt x="10667" y="313181"/>
                </a:lnTo>
                <a:lnTo>
                  <a:pt x="738377" y="313181"/>
                </a:lnTo>
                <a:lnTo>
                  <a:pt x="742949" y="318515"/>
                </a:lnTo>
                <a:lnTo>
                  <a:pt x="748283" y="318515"/>
                </a:lnTo>
                <a:lnTo>
                  <a:pt x="748283" y="307847"/>
                </a:lnTo>
                <a:close/>
              </a:path>
              <a:path w="951229" h="426085">
                <a:moveTo>
                  <a:pt x="10667" y="307847"/>
                </a:moveTo>
                <a:lnTo>
                  <a:pt x="5333" y="307847"/>
                </a:lnTo>
                <a:lnTo>
                  <a:pt x="10667" y="313181"/>
                </a:lnTo>
                <a:lnTo>
                  <a:pt x="10667" y="307847"/>
                </a:lnTo>
                <a:close/>
              </a:path>
              <a:path w="951229" h="426085">
                <a:moveTo>
                  <a:pt x="940307" y="208787"/>
                </a:moveTo>
                <a:lnTo>
                  <a:pt x="936505" y="212605"/>
                </a:lnTo>
                <a:lnTo>
                  <a:pt x="940307" y="216407"/>
                </a:lnTo>
                <a:lnTo>
                  <a:pt x="940307" y="208787"/>
                </a:lnTo>
                <a:close/>
              </a:path>
              <a:path w="951229" h="426085">
                <a:moveTo>
                  <a:pt x="947165" y="208787"/>
                </a:moveTo>
                <a:lnTo>
                  <a:pt x="940307" y="208787"/>
                </a:lnTo>
                <a:lnTo>
                  <a:pt x="940307" y="216407"/>
                </a:lnTo>
                <a:lnTo>
                  <a:pt x="947179" y="216407"/>
                </a:lnTo>
                <a:lnTo>
                  <a:pt x="950975" y="212597"/>
                </a:lnTo>
                <a:lnTo>
                  <a:pt x="947165" y="208787"/>
                </a:lnTo>
                <a:close/>
              </a:path>
              <a:path w="951229" h="426085">
                <a:moveTo>
                  <a:pt x="750569" y="12191"/>
                </a:moveTo>
                <a:lnTo>
                  <a:pt x="748283" y="12191"/>
                </a:lnTo>
                <a:lnTo>
                  <a:pt x="748283" y="24383"/>
                </a:lnTo>
                <a:lnTo>
                  <a:pt x="936505" y="212605"/>
                </a:lnTo>
                <a:lnTo>
                  <a:pt x="940307" y="208787"/>
                </a:lnTo>
                <a:lnTo>
                  <a:pt x="947165" y="208787"/>
                </a:lnTo>
                <a:lnTo>
                  <a:pt x="750569" y="12191"/>
                </a:lnTo>
                <a:close/>
              </a:path>
              <a:path w="951229" h="426085">
                <a:moveTo>
                  <a:pt x="10667" y="112775"/>
                </a:moveTo>
                <a:lnTo>
                  <a:pt x="5333" y="117347"/>
                </a:lnTo>
                <a:lnTo>
                  <a:pt x="10667" y="117347"/>
                </a:lnTo>
                <a:lnTo>
                  <a:pt x="10667" y="112775"/>
                </a:lnTo>
                <a:close/>
              </a:path>
              <a:path w="951229" h="426085">
                <a:moveTo>
                  <a:pt x="748283" y="107441"/>
                </a:moveTo>
                <a:lnTo>
                  <a:pt x="742949" y="107441"/>
                </a:lnTo>
                <a:lnTo>
                  <a:pt x="738377" y="112775"/>
                </a:lnTo>
                <a:lnTo>
                  <a:pt x="10667" y="112775"/>
                </a:lnTo>
                <a:lnTo>
                  <a:pt x="10667" y="117347"/>
                </a:lnTo>
                <a:lnTo>
                  <a:pt x="748283" y="117347"/>
                </a:lnTo>
                <a:lnTo>
                  <a:pt x="748283" y="107441"/>
                </a:lnTo>
                <a:close/>
              </a:path>
              <a:path w="951229" h="426085">
                <a:moveTo>
                  <a:pt x="738377" y="0"/>
                </a:moveTo>
                <a:lnTo>
                  <a:pt x="738377" y="112775"/>
                </a:lnTo>
                <a:lnTo>
                  <a:pt x="742949" y="107441"/>
                </a:lnTo>
                <a:lnTo>
                  <a:pt x="748283" y="107441"/>
                </a:lnTo>
                <a:lnTo>
                  <a:pt x="748283" y="24383"/>
                </a:lnTo>
                <a:lnTo>
                  <a:pt x="739901" y="16001"/>
                </a:lnTo>
                <a:lnTo>
                  <a:pt x="748283" y="12191"/>
                </a:lnTo>
                <a:lnTo>
                  <a:pt x="750569" y="12191"/>
                </a:lnTo>
                <a:lnTo>
                  <a:pt x="738377" y="0"/>
                </a:lnTo>
                <a:close/>
              </a:path>
              <a:path w="951229" h="426085">
                <a:moveTo>
                  <a:pt x="748283" y="12191"/>
                </a:moveTo>
                <a:lnTo>
                  <a:pt x="739901" y="16001"/>
                </a:lnTo>
                <a:lnTo>
                  <a:pt x="748283" y="24383"/>
                </a:lnTo>
                <a:lnTo>
                  <a:pt x="748283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44567" y="1433331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5">
                <a:moveTo>
                  <a:pt x="737615" y="0"/>
                </a:moveTo>
                <a:lnTo>
                  <a:pt x="737615" y="100583"/>
                </a:lnTo>
                <a:lnTo>
                  <a:pt x="0" y="100583"/>
                </a:lnTo>
                <a:lnTo>
                  <a:pt x="0" y="300989"/>
                </a:lnTo>
                <a:lnTo>
                  <a:pt x="737615" y="300989"/>
                </a:lnTo>
                <a:lnTo>
                  <a:pt x="737615" y="401573"/>
                </a:lnTo>
                <a:lnTo>
                  <a:pt x="938021" y="200405"/>
                </a:lnTo>
                <a:lnTo>
                  <a:pt x="73761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39233" y="1421139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737615" y="313181"/>
                </a:moveTo>
                <a:lnTo>
                  <a:pt x="737615" y="425957"/>
                </a:lnTo>
                <a:lnTo>
                  <a:pt x="749807" y="413765"/>
                </a:lnTo>
                <a:lnTo>
                  <a:pt x="748283" y="413765"/>
                </a:lnTo>
                <a:lnTo>
                  <a:pt x="739139" y="409955"/>
                </a:lnTo>
                <a:lnTo>
                  <a:pt x="748283" y="400811"/>
                </a:lnTo>
                <a:lnTo>
                  <a:pt x="748283" y="318515"/>
                </a:lnTo>
                <a:lnTo>
                  <a:pt x="742949" y="318515"/>
                </a:lnTo>
                <a:lnTo>
                  <a:pt x="737615" y="313181"/>
                </a:lnTo>
                <a:close/>
              </a:path>
              <a:path w="951229" h="426085">
                <a:moveTo>
                  <a:pt x="748283" y="400811"/>
                </a:moveTo>
                <a:lnTo>
                  <a:pt x="739139" y="409955"/>
                </a:lnTo>
                <a:lnTo>
                  <a:pt x="748283" y="413765"/>
                </a:lnTo>
                <a:lnTo>
                  <a:pt x="748283" y="400811"/>
                </a:lnTo>
                <a:close/>
              </a:path>
              <a:path w="951229" h="426085">
                <a:moveTo>
                  <a:pt x="936490" y="212605"/>
                </a:moveTo>
                <a:lnTo>
                  <a:pt x="748283" y="400811"/>
                </a:lnTo>
                <a:lnTo>
                  <a:pt x="748283" y="413765"/>
                </a:lnTo>
                <a:lnTo>
                  <a:pt x="749807" y="413765"/>
                </a:lnTo>
                <a:lnTo>
                  <a:pt x="947165" y="216407"/>
                </a:lnTo>
                <a:lnTo>
                  <a:pt x="940307" y="216407"/>
                </a:lnTo>
                <a:lnTo>
                  <a:pt x="936490" y="212605"/>
                </a:lnTo>
                <a:close/>
              </a:path>
              <a:path w="951229" h="426085">
                <a:moveTo>
                  <a:pt x="737615" y="107441"/>
                </a:moveTo>
                <a:lnTo>
                  <a:pt x="0" y="107441"/>
                </a:lnTo>
                <a:lnTo>
                  <a:pt x="0" y="318515"/>
                </a:lnTo>
                <a:lnTo>
                  <a:pt x="737615" y="318515"/>
                </a:lnTo>
                <a:lnTo>
                  <a:pt x="737615" y="313181"/>
                </a:lnTo>
                <a:lnTo>
                  <a:pt x="9905" y="313181"/>
                </a:lnTo>
                <a:lnTo>
                  <a:pt x="5333" y="307847"/>
                </a:lnTo>
                <a:lnTo>
                  <a:pt x="9905" y="307847"/>
                </a:lnTo>
                <a:lnTo>
                  <a:pt x="9905" y="117347"/>
                </a:lnTo>
                <a:lnTo>
                  <a:pt x="5333" y="117347"/>
                </a:lnTo>
                <a:lnTo>
                  <a:pt x="9905" y="112775"/>
                </a:lnTo>
                <a:lnTo>
                  <a:pt x="737615" y="112775"/>
                </a:lnTo>
                <a:lnTo>
                  <a:pt x="737615" y="107441"/>
                </a:lnTo>
                <a:close/>
              </a:path>
              <a:path w="951229" h="426085">
                <a:moveTo>
                  <a:pt x="748283" y="307847"/>
                </a:moveTo>
                <a:lnTo>
                  <a:pt x="9905" y="307847"/>
                </a:lnTo>
                <a:lnTo>
                  <a:pt x="9905" y="313181"/>
                </a:lnTo>
                <a:lnTo>
                  <a:pt x="737615" y="313181"/>
                </a:lnTo>
                <a:lnTo>
                  <a:pt x="742949" y="318515"/>
                </a:lnTo>
                <a:lnTo>
                  <a:pt x="748283" y="318515"/>
                </a:lnTo>
                <a:lnTo>
                  <a:pt x="748283" y="307847"/>
                </a:lnTo>
                <a:close/>
              </a:path>
              <a:path w="951229" h="426085">
                <a:moveTo>
                  <a:pt x="9905" y="307847"/>
                </a:moveTo>
                <a:lnTo>
                  <a:pt x="5333" y="307847"/>
                </a:lnTo>
                <a:lnTo>
                  <a:pt x="9905" y="313181"/>
                </a:lnTo>
                <a:lnTo>
                  <a:pt x="9905" y="307847"/>
                </a:lnTo>
                <a:close/>
              </a:path>
              <a:path w="951229" h="426085">
                <a:moveTo>
                  <a:pt x="940307" y="208787"/>
                </a:moveTo>
                <a:lnTo>
                  <a:pt x="936490" y="212605"/>
                </a:lnTo>
                <a:lnTo>
                  <a:pt x="940307" y="216407"/>
                </a:lnTo>
                <a:lnTo>
                  <a:pt x="940307" y="208787"/>
                </a:lnTo>
                <a:close/>
              </a:path>
              <a:path w="951229" h="426085">
                <a:moveTo>
                  <a:pt x="947152" y="208787"/>
                </a:moveTo>
                <a:lnTo>
                  <a:pt x="940307" y="208787"/>
                </a:lnTo>
                <a:lnTo>
                  <a:pt x="940307" y="216407"/>
                </a:lnTo>
                <a:lnTo>
                  <a:pt x="947165" y="216407"/>
                </a:lnTo>
                <a:lnTo>
                  <a:pt x="950975" y="212597"/>
                </a:lnTo>
                <a:lnTo>
                  <a:pt x="947152" y="208787"/>
                </a:lnTo>
                <a:close/>
              </a:path>
              <a:path w="951229" h="426085">
                <a:moveTo>
                  <a:pt x="749851" y="12191"/>
                </a:moveTo>
                <a:lnTo>
                  <a:pt x="748283" y="12191"/>
                </a:lnTo>
                <a:lnTo>
                  <a:pt x="748283" y="25111"/>
                </a:lnTo>
                <a:lnTo>
                  <a:pt x="936490" y="212605"/>
                </a:lnTo>
                <a:lnTo>
                  <a:pt x="940307" y="208787"/>
                </a:lnTo>
                <a:lnTo>
                  <a:pt x="947152" y="208787"/>
                </a:lnTo>
                <a:lnTo>
                  <a:pt x="749851" y="12191"/>
                </a:lnTo>
                <a:close/>
              </a:path>
              <a:path w="951229" h="426085">
                <a:moveTo>
                  <a:pt x="9905" y="112775"/>
                </a:moveTo>
                <a:lnTo>
                  <a:pt x="5333" y="117347"/>
                </a:lnTo>
                <a:lnTo>
                  <a:pt x="9905" y="117347"/>
                </a:lnTo>
                <a:lnTo>
                  <a:pt x="9905" y="112775"/>
                </a:lnTo>
                <a:close/>
              </a:path>
              <a:path w="951229" h="426085">
                <a:moveTo>
                  <a:pt x="748283" y="107441"/>
                </a:moveTo>
                <a:lnTo>
                  <a:pt x="742949" y="107441"/>
                </a:lnTo>
                <a:lnTo>
                  <a:pt x="737615" y="112775"/>
                </a:lnTo>
                <a:lnTo>
                  <a:pt x="9905" y="112775"/>
                </a:lnTo>
                <a:lnTo>
                  <a:pt x="9905" y="117347"/>
                </a:lnTo>
                <a:lnTo>
                  <a:pt x="748283" y="117347"/>
                </a:lnTo>
                <a:lnTo>
                  <a:pt x="748283" y="107441"/>
                </a:lnTo>
                <a:close/>
              </a:path>
              <a:path w="951229" h="426085">
                <a:moveTo>
                  <a:pt x="737615" y="0"/>
                </a:moveTo>
                <a:lnTo>
                  <a:pt x="737615" y="112775"/>
                </a:lnTo>
                <a:lnTo>
                  <a:pt x="742949" y="107441"/>
                </a:lnTo>
                <a:lnTo>
                  <a:pt x="748283" y="107441"/>
                </a:lnTo>
                <a:lnTo>
                  <a:pt x="748283" y="25111"/>
                </a:lnTo>
                <a:lnTo>
                  <a:pt x="739139" y="16001"/>
                </a:lnTo>
                <a:lnTo>
                  <a:pt x="748283" y="12191"/>
                </a:lnTo>
                <a:lnTo>
                  <a:pt x="749851" y="12191"/>
                </a:lnTo>
                <a:lnTo>
                  <a:pt x="737615" y="0"/>
                </a:lnTo>
                <a:close/>
              </a:path>
              <a:path w="951229" h="426085">
                <a:moveTo>
                  <a:pt x="748283" y="12191"/>
                </a:moveTo>
                <a:lnTo>
                  <a:pt x="739139" y="16001"/>
                </a:lnTo>
                <a:lnTo>
                  <a:pt x="748283" y="25111"/>
                </a:lnTo>
                <a:lnTo>
                  <a:pt x="748283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D91A1-97F4-044F-AEBE-B79EE8F9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E9362-553E-B94F-B792-FBC4AE7C4E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899492-58F5-B640-9CA8-9AE5F3F25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39875"/>
            <a:ext cx="99314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153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F1656-C243-1E42-A286-F58AF14D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 err="1"/>
              <a:t>MovieModel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F4E4C-0FC8-CE4E-BDFA-971540832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240065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export class </a:t>
            </a:r>
            <a:r>
              <a:rPr lang="en-US" b="1" dirty="0" err="1"/>
              <a:t>MovieModel</a:t>
            </a:r>
            <a:r>
              <a:rPr lang="en-US" dirty="0"/>
              <a:t>{</a:t>
            </a:r>
          </a:p>
          <a:p>
            <a:r>
              <a:rPr lang="en-US" dirty="0"/>
              <a:t>    constructor(public </a:t>
            </a:r>
            <a:r>
              <a:rPr lang="en-US" dirty="0" err="1"/>
              <a:t>titel:string</a:t>
            </a:r>
            <a:r>
              <a:rPr lang="en-US" dirty="0"/>
              <a:t>,</a:t>
            </a:r>
          </a:p>
          <a:p>
            <a:r>
              <a:rPr lang="en-US" dirty="0"/>
              <a:t>                public </a:t>
            </a:r>
            <a:r>
              <a:rPr lang="en-US" dirty="0" err="1"/>
              <a:t>jaar:string</a:t>
            </a:r>
            <a:r>
              <a:rPr lang="en-US" dirty="0"/>
              <a:t>,</a:t>
            </a:r>
          </a:p>
          <a:p>
            <a:r>
              <a:rPr lang="en-US" dirty="0"/>
              <a:t>                public </a:t>
            </a:r>
            <a:r>
              <a:rPr lang="en-US" dirty="0" err="1"/>
              <a:t>afbeelding:string</a:t>
            </a:r>
            <a:r>
              <a:rPr lang="en-US" dirty="0"/>
              <a:t>) {</a:t>
            </a:r>
          </a:p>
          <a:p>
            <a:r>
              <a:rPr lang="en-US" dirty="0"/>
              <a:t>    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0438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A7483-4E3A-FF49-BD5F-FD8E0F2B8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Movies services API call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DE2E-D70F-A04F-BBEA-D835699996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78402BE-CBF1-E64E-AABD-45EA837DF181}"/>
              </a:ext>
            </a:extLst>
          </p:cNvPr>
          <p:cNvSpPr/>
          <p:nvPr/>
        </p:nvSpPr>
        <p:spPr>
          <a:xfrm>
            <a:off x="1305949" y="4917951"/>
            <a:ext cx="2522223" cy="18356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58674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Voorbeeld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API’s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723875"/>
            <a:ext cx="7078980" cy="4016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4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http://ope</a:t>
            </a:r>
            <a:r>
              <a:rPr sz="1950" u="heavy" spc="-3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n</a:t>
            </a:r>
            <a:r>
              <a:rPr sz="1950" u="heavy" spc="-2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w</a:t>
            </a: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eatherma</a:t>
            </a:r>
            <a:r>
              <a:rPr sz="1950" u="heavy" spc="-3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p</a:t>
            </a:r>
            <a:r>
              <a:rPr sz="1950" u="heavy" spc="-1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.</a:t>
            </a: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org/AP</a:t>
            </a:r>
            <a:r>
              <a:rPr sz="1950" u="heavy" spc="-10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I</a:t>
            </a:r>
            <a:r>
              <a:rPr sz="1950" spc="180" dirty="0">
                <a:solidFill>
                  <a:srgbClr val="FF0000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950" spc="-20" dirty="0">
                <a:latin typeface="Verdana"/>
                <a:cs typeface="Verdana"/>
              </a:rPr>
              <a:t>(weerbericht)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u="heavy" spc="-10" dirty="0">
                <a:solidFill>
                  <a:srgbClr val="FF0000"/>
                </a:solidFill>
                <a:latin typeface="Verdana"/>
                <a:cs typeface="Verdana"/>
                <a:hlinkClick r:id="rId4"/>
              </a:rPr>
              <a:t>http://filltext.com/</a:t>
            </a:r>
            <a:r>
              <a:rPr sz="1950" spc="190" dirty="0">
                <a:solidFill>
                  <a:srgbClr val="FF0000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sz="1950" spc="-15" dirty="0">
                <a:latin typeface="Verdana"/>
                <a:cs typeface="Verdana"/>
              </a:rPr>
              <a:t>(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andom</a:t>
            </a:r>
            <a:r>
              <a:rPr sz="1950" spc="17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N</a:t>
            </a:r>
            <a:r>
              <a:rPr sz="1950" spc="-70" dirty="0">
                <a:latin typeface="Verdana"/>
                <a:cs typeface="Verdana"/>
              </a:rPr>
              <a:t>AW</a:t>
            </a:r>
            <a:r>
              <a:rPr sz="1950" spc="-20" dirty="0">
                <a:latin typeface="Verdana"/>
                <a:cs typeface="Verdana"/>
              </a:rPr>
              <a:t>-gege</a:t>
            </a:r>
            <a:r>
              <a:rPr sz="1950" spc="-3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20" dirty="0">
                <a:latin typeface="Verdana"/>
                <a:cs typeface="Verdana"/>
              </a:rPr>
              <a:t>ns)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  <a:tab pos="3474720" algn="l"/>
              </a:tabLst>
            </a:pP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5"/>
              </a:rPr>
              <a:t>http://ergast.com/mrd</a:t>
            </a:r>
            <a:r>
              <a:rPr sz="1950" u="heavy" spc="-10" dirty="0">
                <a:solidFill>
                  <a:srgbClr val="FF0000"/>
                </a:solidFill>
                <a:latin typeface="Verdana"/>
                <a:cs typeface="Verdana"/>
                <a:hlinkClick r:id="rId5"/>
              </a:rPr>
              <a:t>/</a:t>
            </a:r>
            <a:r>
              <a:rPr sz="195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spc="-10" dirty="0">
                <a:latin typeface="Verdana"/>
                <a:cs typeface="Verdana"/>
              </a:rPr>
              <a:t>-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Ergast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Mot</a:t>
            </a:r>
            <a:r>
              <a:rPr sz="1950" spc="-20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(</a:t>
            </a:r>
            <a:r>
              <a:rPr sz="1950" spc="-20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1)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AP</a:t>
            </a:r>
            <a:r>
              <a:rPr sz="1950" spc="-10" dirty="0">
                <a:latin typeface="Verdana"/>
                <a:cs typeface="Verdana"/>
              </a:rPr>
              <a:t>I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6"/>
              </a:rPr>
              <a:t>http://ww</a:t>
            </a:r>
            <a:r>
              <a:rPr sz="1950" u="heavy" spc="-95" dirty="0">
                <a:solidFill>
                  <a:srgbClr val="FF0000"/>
                </a:solidFill>
                <a:latin typeface="Verdana"/>
                <a:cs typeface="Verdana"/>
                <a:hlinkClick r:id="rId6"/>
              </a:rPr>
              <a:t>w</a:t>
            </a: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6"/>
              </a:rPr>
              <a:t>.omdbapi.com</a:t>
            </a:r>
            <a:r>
              <a:rPr sz="1950" u="heavy" spc="-10" dirty="0">
                <a:solidFill>
                  <a:srgbClr val="FF0000"/>
                </a:solidFill>
                <a:latin typeface="Verdana"/>
                <a:cs typeface="Verdana"/>
                <a:hlinkClick r:id="rId6"/>
              </a:rPr>
              <a:t>/</a:t>
            </a:r>
            <a:r>
              <a:rPr sz="1950" spc="185" dirty="0">
                <a:solidFill>
                  <a:srgbClr val="FF0000"/>
                </a:solidFill>
                <a:latin typeface="Times New Roman"/>
                <a:cs typeface="Times New Roman"/>
                <a:hlinkClick r:id="rId6"/>
              </a:rPr>
              <a:t> </a:t>
            </a:r>
            <a:r>
              <a:rPr sz="1950" spc="-10" dirty="0">
                <a:latin typeface="Verdana"/>
                <a:cs typeface="Verdana"/>
              </a:rPr>
              <a:t>-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Ope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M</a:t>
            </a:r>
            <a:r>
              <a:rPr sz="1950" spc="-25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vie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Database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4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u="heavy" spc="-15" dirty="0">
                <a:solidFill>
                  <a:srgbClr val="FF0000"/>
                </a:solidFill>
                <a:latin typeface="Verdana"/>
                <a:cs typeface="Verdana"/>
                <a:hlinkClick r:id="rId7"/>
              </a:rPr>
              <a:t>http://s</a:t>
            </a:r>
            <a:r>
              <a:rPr sz="1950" u="heavy" spc="-45" dirty="0">
                <a:solidFill>
                  <a:srgbClr val="FF0000"/>
                </a:solidFill>
                <a:latin typeface="Verdana"/>
                <a:cs typeface="Verdana"/>
                <a:hlinkClick r:id="rId7"/>
              </a:rPr>
              <a:t>w</a:t>
            </a: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7"/>
              </a:rPr>
              <a:t>a</a:t>
            </a:r>
            <a:r>
              <a:rPr sz="1950" u="heavy" spc="-15" dirty="0">
                <a:solidFill>
                  <a:srgbClr val="FF0000"/>
                </a:solidFill>
                <a:latin typeface="Verdana"/>
                <a:cs typeface="Verdana"/>
                <a:hlinkClick r:id="rId7"/>
              </a:rPr>
              <a:t>pi.co</a:t>
            </a:r>
            <a:r>
              <a:rPr sz="1950" u="heavy" spc="-10" dirty="0">
                <a:solidFill>
                  <a:srgbClr val="FF0000"/>
                </a:solidFill>
                <a:latin typeface="Verdana"/>
                <a:cs typeface="Verdana"/>
                <a:hlinkClick r:id="rId7"/>
              </a:rPr>
              <a:t>/</a:t>
            </a:r>
            <a:r>
              <a:rPr sz="1950" spc="195" dirty="0">
                <a:solidFill>
                  <a:srgbClr val="FF0000"/>
                </a:solidFill>
                <a:latin typeface="Times New Roman"/>
                <a:cs typeface="Times New Roman"/>
                <a:hlinkClick r:id="rId7"/>
              </a:rPr>
              <a:t> </a:t>
            </a:r>
            <a:r>
              <a:rPr sz="1950" spc="-10" dirty="0">
                <a:latin typeface="Verdana"/>
                <a:cs typeface="Verdana"/>
              </a:rPr>
              <a:t>-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Sta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20" dirty="0">
                <a:latin typeface="Verdana"/>
                <a:cs typeface="Verdana"/>
              </a:rPr>
              <a:t>W</a:t>
            </a:r>
            <a:r>
              <a:rPr sz="1950" spc="-10" dirty="0">
                <a:latin typeface="Verdana"/>
                <a:cs typeface="Verdana"/>
              </a:rPr>
              <a:t>ars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API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  <a:tab pos="2978150" algn="l"/>
              </a:tabLst>
            </a:pPr>
            <a:r>
              <a:rPr sz="1950" spc="-15" dirty="0">
                <a:latin typeface="Verdana"/>
                <a:cs typeface="Verdana"/>
              </a:rPr>
              <a:t>Zie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oo</a:t>
            </a:r>
            <a:r>
              <a:rPr sz="1950" spc="-15" dirty="0">
                <a:latin typeface="Verdana"/>
                <a:cs typeface="Verdana"/>
              </a:rPr>
              <a:t>k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JavaScrip</a:t>
            </a:r>
            <a:r>
              <a:rPr sz="1950" spc="-15" dirty="0">
                <a:latin typeface="Courier New"/>
                <a:cs typeface="Courier New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urier New"/>
                <a:cs typeface="Courier New"/>
              </a:rPr>
              <a:t>APIs.tx</a:t>
            </a:r>
            <a:r>
              <a:rPr sz="1950" spc="-15" dirty="0">
                <a:latin typeface="Courier New"/>
                <a:cs typeface="Courier New"/>
              </a:rPr>
              <a:t>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meer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-20" dirty="0">
                <a:latin typeface="Verdana"/>
                <a:cs typeface="Verdana"/>
              </a:rPr>
              <a:t>orbeelden</a:t>
            </a:r>
            <a:endParaRPr sz="19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792595" cy="295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El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service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Angula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een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class</a:t>
            </a:r>
            <a:endParaRPr sz="260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183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Clas</a:t>
            </a:r>
            <a:r>
              <a:rPr sz="1950" spc="-15" dirty="0">
                <a:latin typeface="Verdana"/>
                <a:cs typeface="Verdana"/>
              </a:rPr>
              <a:t>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injecteren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die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hem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gebruikt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0" dirty="0">
                <a:latin typeface="Verdana"/>
                <a:cs typeface="Verdana"/>
              </a:rPr>
              <a:t>Instantiëren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constructor()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anbe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20" dirty="0">
                <a:latin typeface="Verdana"/>
                <a:cs typeface="Verdana"/>
              </a:rPr>
              <a:t>olen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leren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wer</a:t>
            </a:r>
            <a:r>
              <a:rPr sz="1950" spc="-30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RxJs</a:t>
            </a:r>
            <a:endParaRPr sz="195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20" dirty="0">
                <a:latin typeface="Verdana"/>
                <a:cs typeface="Verdana"/>
              </a:rPr>
              <a:t>W</a:t>
            </a:r>
            <a:r>
              <a:rPr sz="1950" spc="-10" dirty="0">
                <a:latin typeface="Verdana"/>
                <a:cs typeface="Verdana"/>
              </a:rPr>
              <a:t>er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statische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dat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wer</a:t>
            </a:r>
            <a:r>
              <a:rPr sz="1950" spc="-30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li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data</a:t>
            </a:r>
            <a:endParaRPr lang="nl-NL" sz="1950" spc="-15" dirty="0">
              <a:latin typeface="Verdana"/>
              <a:cs typeface="Verdana"/>
            </a:endParaRPr>
          </a:p>
          <a:p>
            <a:pPr marL="353695" indent="-340995"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1950" b="1" spc="-20" dirty="0" err="1">
                <a:latin typeface="Verdana"/>
                <a:cs typeface="Verdana"/>
              </a:rPr>
              <a:t>Oefenin</a:t>
            </a:r>
            <a:r>
              <a:rPr lang="en-US" sz="1950" b="1" spc="-15" dirty="0" err="1">
                <a:latin typeface="Verdana"/>
                <a:cs typeface="Verdana"/>
              </a:rPr>
              <a:t>g</a:t>
            </a:r>
            <a:r>
              <a:rPr lang="en-US" sz="1950" b="1" spc="215" dirty="0">
                <a:latin typeface="Times New Roman"/>
                <a:cs typeface="Times New Roman"/>
              </a:rPr>
              <a:t> </a:t>
            </a:r>
            <a:r>
              <a:rPr lang="en-US" sz="1950" b="1" spc="-15" dirty="0">
                <a:latin typeface="Verdana"/>
                <a:cs typeface="Verdana"/>
              </a:rPr>
              <a:t>5e</a:t>
            </a:r>
            <a:endParaRPr lang="en-US"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75717" y="7288393"/>
            <a:ext cx="165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latin typeface="Arial"/>
                <a:cs typeface="Arial"/>
              </a:rPr>
              <a:t>38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4B1D-E50E-024F-A459-23AB2C6CB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 err="1"/>
              <a:t>Waarom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Service?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7961A-86D1-D345-A94B-8223C4159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2700739"/>
          </a:xfrm>
        </p:spPr>
        <p:txBody>
          <a:bodyPr/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gegevens</a:t>
            </a:r>
            <a:r>
              <a:rPr lang="en-US" dirty="0"/>
              <a:t> </a:t>
            </a:r>
            <a:r>
              <a:rPr lang="en-US" dirty="0" err="1"/>
              <a:t>centraal</a:t>
            </a:r>
            <a:r>
              <a:rPr lang="en-US" dirty="0"/>
              <a:t> </a:t>
            </a:r>
            <a:r>
              <a:rPr lang="en-US" dirty="0" err="1"/>
              <a:t>veilig</a:t>
            </a:r>
            <a:r>
              <a:rPr lang="en-US" dirty="0"/>
              <a:t> </a:t>
            </a:r>
            <a:r>
              <a:rPr lang="en-US" dirty="0" err="1"/>
              <a:t>stellen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gegevens</a:t>
            </a:r>
            <a:r>
              <a:rPr lang="en-US" dirty="0"/>
              <a:t> </a:t>
            </a:r>
            <a:r>
              <a:rPr lang="en-US" dirty="0" err="1"/>
              <a:t>bereikbaar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componenten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gegevens</a:t>
            </a:r>
            <a:r>
              <a:rPr lang="en-US" dirty="0"/>
              <a:t> </a:t>
            </a:r>
            <a:r>
              <a:rPr lang="en-US" dirty="0" err="1"/>
              <a:t>gaan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verloren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van component/view </a:t>
            </a:r>
            <a:r>
              <a:rPr lang="en-US" dirty="0" err="1"/>
              <a:t>wisselt</a:t>
            </a:r>
            <a:endParaRPr lang="en-US" dirty="0"/>
          </a:p>
          <a:p>
            <a:r>
              <a:rPr lang="en-US" dirty="0"/>
              <a:t>	(</a:t>
            </a:r>
            <a:r>
              <a:rPr lang="en-US" b="1" dirty="0"/>
              <a:t>Component is </a:t>
            </a:r>
            <a:r>
              <a:rPr lang="en-US" b="1" dirty="0" err="1"/>
              <a:t>vluchtig</a:t>
            </a:r>
            <a:r>
              <a:rPr lang="en-US" b="1" dirty="0"/>
              <a:t> !)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08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0" dirty="0"/>
              <a:t>Service</a:t>
            </a:r>
            <a:r>
              <a:rPr spc="15" dirty="0"/>
              <a:t>s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Angular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6554470" cy="51757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5" dirty="0">
                <a:latin typeface="Verdana"/>
                <a:cs typeface="Verdana"/>
              </a:rPr>
              <a:t>Data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services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Angula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1:</a:t>
            </a:r>
            <a:endParaRPr sz="1950" dirty="0">
              <a:latin typeface="Verdana"/>
              <a:cs typeface="Verdana"/>
            </a:endParaRPr>
          </a:p>
          <a:p>
            <a:pPr marL="734060">
              <a:lnSpc>
                <a:spcPct val="100000"/>
              </a:lnSpc>
              <a:spcBef>
                <a:spcPts val="1590"/>
              </a:spcBef>
            </a:pPr>
            <a:r>
              <a:rPr sz="1950" spc="-25" dirty="0">
                <a:latin typeface="Courier New"/>
                <a:cs typeface="Courier New"/>
              </a:rPr>
              <a:t>angular.module(‘myApp’)</a:t>
            </a:r>
            <a:endParaRPr sz="1950" dirty="0">
              <a:latin typeface="Courier New"/>
              <a:cs typeface="Courier New"/>
            </a:endParaRPr>
          </a:p>
          <a:p>
            <a:pPr marL="999490">
              <a:lnSpc>
                <a:spcPct val="100000"/>
              </a:lnSpc>
              <a:spcBef>
                <a:spcPts val="1150"/>
              </a:spcBef>
            </a:pPr>
            <a:r>
              <a:rPr sz="1950" spc="-25" dirty="0">
                <a:latin typeface="Courier New"/>
                <a:cs typeface="Courier New"/>
              </a:rPr>
              <a:t>.service(…)</a:t>
            </a:r>
            <a:endParaRPr sz="1950" dirty="0">
              <a:latin typeface="Courier New"/>
              <a:cs typeface="Courier New"/>
            </a:endParaRPr>
          </a:p>
          <a:p>
            <a:pPr marL="999490">
              <a:lnSpc>
                <a:spcPct val="100000"/>
              </a:lnSpc>
              <a:spcBef>
                <a:spcPts val="1155"/>
              </a:spcBef>
            </a:pPr>
            <a:r>
              <a:rPr sz="1950" spc="-25" dirty="0">
                <a:latin typeface="Courier New"/>
                <a:cs typeface="Courier New"/>
              </a:rPr>
              <a:t>.factory(…)</a:t>
            </a:r>
            <a:endParaRPr sz="1950" dirty="0">
              <a:latin typeface="Courier New"/>
              <a:cs typeface="Courier New"/>
            </a:endParaRPr>
          </a:p>
          <a:p>
            <a:pPr marL="76200" indent="922655">
              <a:lnSpc>
                <a:spcPct val="100000"/>
              </a:lnSpc>
              <a:spcBef>
                <a:spcPts val="1155"/>
              </a:spcBef>
            </a:pPr>
            <a:r>
              <a:rPr sz="1950" spc="-25" dirty="0">
                <a:latin typeface="Courier New"/>
                <a:cs typeface="Courier New"/>
              </a:rPr>
              <a:t>.provider(…)</a:t>
            </a:r>
            <a:endParaRPr sz="19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R="3013710" algn="ctr">
              <a:lnSpc>
                <a:spcPct val="100000"/>
              </a:lnSpc>
            </a:pPr>
            <a:r>
              <a:rPr sz="1950" spc="-15" dirty="0">
                <a:latin typeface="Verdana"/>
                <a:cs typeface="Verdana"/>
              </a:rPr>
              <a:t>Data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services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Angula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: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992505">
              <a:lnSpc>
                <a:spcPct val="100000"/>
              </a:lnSpc>
              <a:tabLst>
                <a:tab pos="1939925" algn="l"/>
                <a:tab pos="3698875" algn="l"/>
                <a:tab pos="4375785" algn="l"/>
              </a:tabLst>
            </a:pP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{Injectable</a:t>
            </a:r>
            <a:r>
              <a:rPr sz="1950" spc="-15" dirty="0">
                <a:latin typeface="Consolas"/>
                <a:cs typeface="Consolas"/>
              </a:rPr>
              <a:t>}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950" b="1" spc="-3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;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992505">
              <a:lnSpc>
                <a:spcPts val="2335"/>
              </a:lnSpc>
            </a:pPr>
            <a:r>
              <a:rPr sz="1950" b="1" spc="-20" dirty="0">
                <a:solidFill>
                  <a:srgbClr val="C00000"/>
                </a:solidFill>
                <a:latin typeface="Consolas"/>
                <a:cs typeface="Consolas"/>
              </a:rPr>
              <a:t>@Injectable()</a:t>
            </a:r>
            <a:endParaRPr sz="1950" b="1" dirty="0">
              <a:solidFill>
                <a:srgbClr val="C00000"/>
              </a:solidFill>
              <a:latin typeface="Consolas"/>
              <a:cs typeface="Consolas"/>
            </a:endParaRPr>
          </a:p>
          <a:p>
            <a:pPr marL="992505">
              <a:lnSpc>
                <a:spcPts val="2330"/>
              </a:lnSpc>
              <a:tabLst>
                <a:tab pos="1939925" algn="l"/>
                <a:tab pos="2751455" algn="l"/>
              </a:tabLst>
            </a:pP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CityService{</a:t>
            </a:r>
            <a:endParaRPr sz="1950" dirty="0">
              <a:latin typeface="Consolas"/>
              <a:cs typeface="Consolas"/>
            </a:endParaRPr>
          </a:p>
          <a:p>
            <a:pPr marR="2936240" algn="ctr">
              <a:lnSpc>
                <a:spcPts val="2335"/>
              </a:lnSpc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//....</a:t>
            </a:r>
            <a:endParaRPr sz="1950" dirty="0">
              <a:latin typeface="Consolas"/>
              <a:cs typeface="Consolas"/>
            </a:endParaRPr>
          </a:p>
          <a:p>
            <a:pPr marL="992505">
              <a:lnSpc>
                <a:spcPct val="100000"/>
              </a:lnSpc>
              <a:spcBef>
                <a:spcPts val="5"/>
              </a:spcBef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CCACE-9441-3046-904B-1580C5D6C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 err="1"/>
              <a:t>Stappen</a:t>
            </a:r>
            <a:r>
              <a:rPr lang="en-US" dirty="0"/>
              <a:t>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4B4F9-BF03-0043-9E8E-D7A952A5B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2400657"/>
          </a:xfrm>
        </p:spPr>
        <p:txBody>
          <a:bodyPr/>
          <a:lstStyle/>
          <a:p>
            <a:endParaRPr lang="en-US" dirty="0"/>
          </a:p>
          <a:p>
            <a:r>
              <a:rPr lang="en-US" spc="10" dirty="0" err="1"/>
              <a:t>Sta</a:t>
            </a:r>
            <a:r>
              <a:rPr lang="en-US" spc="15" dirty="0" err="1"/>
              <a:t>p</a:t>
            </a:r>
            <a:r>
              <a:rPr lang="en-US" spc="275" dirty="0">
                <a:latin typeface="Times New Roman"/>
                <a:cs typeface="Times New Roman"/>
              </a:rPr>
              <a:t> </a:t>
            </a:r>
            <a:r>
              <a:rPr lang="en-US" spc="15" dirty="0"/>
              <a:t>1</a:t>
            </a:r>
            <a:r>
              <a:rPr lang="en-US" spc="265" dirty="0">
                <a:latin typeface="Times New Roman"/>
                <a:cs typeface="Times New Roman"/>
              </a:rPr>
              <a:t> </a:t>
            </a:r>
            <a:r>
              <a:rPr lang="en-US" spc="15" dirty="0"/>
              <a:t>–</a:t>
            </a:r>
            <a:r>
              <a:rPr lang="en-US" spc="265" dirty="0">
                <a:latin typeface="Times New Roman"/>
                <a:cs typeface="Times New Roman"/>
              </a:rPr>
              <a:t> </a:t>
            </a:r>
            <a:r>
              <a:rPr lang="en-US" spc="15" dirty="0"/>
              <a:t>service</a:t>
            </a:r>
            <a:r>
              <a:rPr lang="en-US" spc="265" dirty="0">
                <a:latin typeface="Times New Roman"/>
                <a:cs typeface="Times New Roman"/>
              </a:rPr>
              <a:t> </a:t>
            </a:r>
            <a:r>
              <a:rPr lang="en-US" spc="20" dirty="0" err="1"/>
              <a:t>maken</a:t>
            </a:r>
            <a:endParaRPr lang="en-US" spc="20" dirty="0"/>
          </a:p>
          <a:p>
            <a:endParaRPr lang="en-US" spc="20" dirty="0"/>
          </a:p>
          <a:p>
            <a:endParaRPr lang="en-US" dirty="0"/>
          </a:p>
          <a:p>
            <a:r>
              <a:rPr lang="en-US" spc="10" dirty="0" err="1"/>
              <a:t>Sta</a:t>
            </a:r>
            <a:r>
              <a:rPr lang="en-US" spc="15" dirty="0" err="1"/>
              <a:t>p</a:t>
            </a:r>
            <a:r>
              <a:rPr lang="en-US" spc="275" dirty="0">
                <a:latin typeface="Times New Roman"/>
                <a:cs typeface="Times New Roman"/>
              </a:rPr>
              <a:t> </a:t>
            </a:r>
            <a:r>
              <a:rPr lang="en-US" spc="15" dirty="0"/>
              <a:t>2</a:t>
            </a:r>
            <a:r>
              <a:rPr lang="en-US" spc="265" dirty="0">
                <a:latin typeface="Times New Roman"/>
                <a:cs typeface="Times New Roman"/>
              </a:rPr>
              <a:t> </a:t>
            </a:r>
            <a:r>
              <a:rPr lang="en-US" spc="15" dirty="0"/>
              <a:t>–</a:t>
            </a:r>
            <a:r>
              <a:rPr lang="en-US" spc="265" dirty="0">
                <a:latin typeface="Times New Roman"/>
                <a:cs typeface="Times New Roman"/>
              </a:rPr>
              <a:t> </a:t>
            </a:r>
            <a:r>
              <a:rPr lang="en-US" spc="10" dirty="0"/>
              <a:t>S</a:t>
            </a:r>
            <a:r>
              <a:rPr lang="en-US" spc="15" dirty="0"/>
              <a:t>ervice</a:t>
            </a:r>
            <a:r>
              <a:rPr lang="en-US" spc="270" dirty="0">
                <a:latin typeface="Times New Roman"/>
                <a:cs typeface="Times New Roman"/>
              </a:rPr>
              <a:t> </a:t>
            </a:r>
            <a:r>
              <a:rPr lang="en-US" spc="10" dirty="0" err="1"/>
              <a:t>consumeren</a:t>
            </a:r>
            <a:r>
              <a:rPr lang="en-US" spc="10" dirty="0"/>
              <a:t>/</a:t>
            </a:r>
            <a:r>
              <a:rPr lang="en-US" spc="10" dirty="0" err="1"/>
              <a:t>injecten</a:t>
            </a:r>
            <a:endParaRPr lang="en-US" spc="10" dirty="0"/>
          </a:p>
          <a:p>
            <a:endParaRPr lang="en-US" spc="10" dirty="0"/>
          </a:p>
          <a:p>
            <a:endParaRPr lang="en-US" spc="10" dirty="0"/>
          </a:p>
          <a:p>
            <a:r>
              <a:rPr lang="en-US" spc="1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</a:t>
            </a:r>
            <a:r>
              <a:rPr lang="en-US" spc="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spc="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en-US" spc="265" dirty="0">
                <a:latin typeface="Times New Roman"/>
                <a:cs typeface="Times New Roman"/>
              </a:rPr>
              <a:t> </a:t>
            </a:r>
            <a:r>
              <a:rPr lang="en-US" spc="15" dirty="0"/>
              <a:t>–</a:t>
            </a:r>
            <a:r>
              <a:rPr lang="en-US" spc="265" dirty="0">
                <a:latin typeface="Times New Roman"/>
                <a:cs typeface="Times New Roman"/>
              </a:rPr>
              <a:t> </a:t>
            </a:r>
            <a:r>
              <a:rPr lang="en-US" spc="10" dirty="0"/>
              <a:t>Servic</a:t>
            </a:r>
            <a:r>
              <a:rPr lang="en-US" spc="15" dirty="0"/>
              <a:t>e</a:t>
            </a:r>
            <a:r>
              <a:rPr lang="en-US" spc="275" dirty="0">
                <a:latin typeface="Times New Roman"/>
                <a:cs typeface="Times New Roman"/>
              </a:rPr>
              <a:t> </a:t>
            </a:r>
            <a:r>
              <a:rPr lang="en-US" spc="15" dirty="0" err="1"/>
              <a:t>injecteren</a:t>
            </a:r>
            <a:r>
              <a:rPr lang="en-US" spc="250" dirty="0">
                <a:latin typeface="Times New Roman"/>
                <a:cs typeface="Times New Roman"/>
              </a:rPr>
              <a:t> </a:t>
            </a:r>
            <a:r>
              <a:rPr lang="en-US" spc="10" dirty="0"/>
              <a:t>in</a:t>
            </a:r>
            <a:r>
              <a:rPr lang="en-US" spc="260" dirty="0">
                <a:latin typeface="Times New Roman"/>
                <a:cs typeface="Times New Roman"/>
              </a:rPr>
              <a:t> </a:t>
            </a:r>
            <a:r>
              <a:rPr lang="en-US" spc="15" dirty="0"/>
              <a:t>Module (</a:t>
            </a:r>
            <a:r>
              <a:rPr lang="en-US" spc="15" dirty="0" err="1">
                <a:solidFill>
                  <a:srgbClr val="C00000"/>
                </a:solidFill>
              </a:rPr>
              <a:t>app.module.ts</a:t>
            </a:r>
            <a:r>
              <a:rPr lang="en-US" spc="15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99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Sta</a:t>
            </a:r>
            <a:r>
              <a:rPr spc="15" dirty="0"/>
              <a:t>p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1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service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20" dirty="0"/>
              <a:t>maken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5" dirty="0"/>
              <a:t>(stati</a:t>
            </a:r>
            <a:r>
              <a:rPr spc="15" dirty="0"/>
              <a:t>c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d</a:t>
            </a:r>
            <a:r>
              <a:rPr spc="15" dirty="0"/>
              <a:t>ata)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4716" y="1490805"/>
            <a:ext cx="5900420" cy="524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23900">
              <a:lnSpc>
                <a:spcPct val="1018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Injectabl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'@angular/core'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</a:t>
            </a:r>
            <a:r>
              <a:rPr sz="1700" spc="5" dirty="0">
                <a:latin typeface="Consolas"/>
                <a:cs typeface="Consolas"/>
              </a:rPr>
              <a:t>y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'./city.model'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C00000"/>
                </a:solidFill>
                <a:latin typeface="Consolas"/>
                <a:cs typeface="Consolas"/>
              </a:rPr>
              <a:t>@Injectable</a:t>
            </a:r>
            <a:r>
              <a:rPr sz="1700" spc="-5" dirty="0">
                <a:latin typeface="Consolas"/>
                <a:cs typeface="Consolas"/>
              </a:rPr>
              <a:t>()</a:t>
            </a:r>
            <a:endParaRPr sz="1700" dirty="0">
              <a:latin typeface="Consolas"/>
              <a:cs typeface="Consolas"/>
            </a:endParaRPr>
          </a:p>
          <a:p>
            <a:pPr marL="372745" marR="2760345" indent="-360680">
              <a:lnSpc>
                <a:spcPct val="101499"/>
              </a:lnSpc>
              <a:spcBef>
                <a:spcPts val="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CityServic</a:t>
            </a:r>
            <a:r>
              <a:rPr sz="1700" b="1" spc="5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cities:City[</a:t>
            </a:r>
            <a:r>
              <a:rPr sz="1700" spc="5" dirty="0">
                <a:latin typeface="Consolas"/>
                <a:cs typeface="Consolas"/>
              </a:rPr>
              <a:t>]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[</a:t>
            </a:r>
            <a:endParaRPr sz="1700" dirty="0">
              <a:latin typeface="Consolas"/>
              <a:cs typeface="Consolas"/>
            </a:endParaRPr>
          </a:p>
          <a:p>
            <a:pPr marL="732155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'Groningen'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'Groningen'</a:t>
            </a:r>
            <a:r>
              <a:rPr sz="1700" dirty="0">
                <a:latin typeface="Consolas"/>
                <a:cs typeface="Consolas"/>
              </a:rPr>
              <a:t>),</a:t>
            </a:r>
          </a:p>
          <a:p>
            <a:pPr marL="731520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];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retournee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all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cities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getCities(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.cities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retournee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basi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va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ID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getCity(id: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number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852169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.cities.find(</a:t>
            </a:r>
            <a:r>
              <a:rPr sz="1700" spc="5" dirty="0">
                <a:latin typeface="Consolas"/>
                <a:cs typeface="Consolas"/>
              </a:rPr>
              <a:t>c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c.i</a:t>
            </a:r>
            <a:r>
              <a:rPr sz="1700" spc="5" dirty="0">
                <a:latin typeface="Consolas"/>
                <a:cs typeface="Consolas"/>
              </a:rPr>
              <a:t>d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==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id);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1827</TotalTime>
  <Words>1379</Words>
  <Application>Microsoft Macintosh PowerPoint</Application>
  <PresentationFormat>Custom</PresentationFormat>
  <Paragraphs>469</Paragraphs>
  <Slides>54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ＭＳ 明朝</vt:lpstr>
      <vt:lpstr>Arial</vt:lpstr>
      <vt:lpstr>Calibri</vt:lpstr>
      <vt:lpstr>Consolas</vt:lpstr>
      <vt:lpstr>Courier</vt:lpstr>
      <vt:lpstr>Courier New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Singleton?</vt:lpstr>
      <vt:lpstr>PowerPoint Presentation</vt:lpstr>
      <vt:lpstr>PowerPoint Presentation</vt:lpstr>
      <vt:lpstr>Waarom een Service?</vt:lpstr>
      <vt:lpstr>Services in Angular</vt:lpstr>
      <vt:lpstr>Stappen Service</vt:lpstr>
      <vt:lpstr>Stap 1 – service maken (static data)</vt:lpstr>
      <vt:lpstr>Stap 2 – Service consumeren/injecten</vt:lpstr>
      <vt:lpstr>Ho, ho, dat gaat snel!</vt:lpstr>
      <vt:lpstr>“No provider for CityService”</vt:lpstr>
      <vt:lpstr>Stap 3 – Service injecteren in Module  (app.module.ts)</vt:lpstr>
      <vt:lpstr>Checkpoint</vt:lpstr>
      <vt:lpstr>PowerPoint Presentation</vt:lpstr>
      <vt:lpstr>PowerPoint Presentation</vt:lpstr>
      <vt:lpstr>PowerPoint Presentation</vt:lpstr>
      <vt:lpstr>PowerPoint Presentation</vt:lpstr>
      <vt:lpstr>Observable </vt:lpstr>
      <vt:lpstr>Observable</vt:lpstr>
      <vt:lpstr>PowerPoint Presentation</vt:lpstr>
      <vt:lpstr>Observable </vt:lpstr>
      <vt:lpstr>Interactive diagrams of Rx Observables </vt:lpstr>
      <vt:lpstr>Observable syntax</vt:lpstr>
      <vt:lpstr>PowerPoint Presentation</vt:lpstr>
      <vt:lpstr>PowerPoint Presentation</vt:lpstr>
      <vt:lpstr>Stap 1 - Http injecteren in Service</vt:lpstr>
      <vt:lpstr>Stap 2 – Component aanpassen</vt:lpstr>
      <vt:lpstr>Stap 3 – Module aanpassen</vt:lpstr>
      <vt:lpstr>Meer over Observables</vt:lpstr>
      <vt:lpstr>Observable Cheat Sheet</vt:lpstr>
      <vt:lpstr>Checkpoint Async services</vt:lpstr>
      <vt:lpstr>Observables in een Angular -applicatie</vt:lpstr>
      <vt:lpstr>Interactive diagrams of Rx Observables </vt:lpstr>
      <vt:lpstr>PIPING</vt:lpstr>
      <vt:lpstr>RxJS-operators in de service</vt:lpstr>
      <vt:lpstr>Checkpoint piping</vt:lpstr>
      <vt:lpstr>PowerPoint Presentation</vt:lpstr>
      <vt:lpstr>Adding a City</vt:lpstr>
      <vt:lpstr>Update a City</vt:lpstr>
      <vt:lpstr>Delete a City</vt:lpstr>
      <vt:lpstr>PowerPoint Presentation</vt:lpstr>
      <vt:lpstr>Checkpoint CRUD applicatie</vt:lpstr>
      <vt:lpstr>PowerPoint Presentation</vt:lpstr>
      <vt:lpstr>DEMO 206 services–async-pipe</vt:lpstr>
      <vt:lpstr>Voordelen Async pipe </vt:lpstr>
      <vt:lpstr>Checkpoint async pipe</vt:lpstr>
      <vt:lpstr>Werken met Live API’s</vt:lpstr>
      <vt:lpstr>Movies services API call</vt:lpstr>
      <vt:lpstr>PowerPoint Presentation</vt:lpstr>
      <vt:lpstr>MovieModel</vt:lpstr>
      <vt:lpstr>Movies services API call</vt:lpstr>
      <vt:lpstr>Voorbeeld API’s</vt:lpstr>
      <vt:lpstr>Checkpoint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59</cp:revision>
  <dcterms:created xsi:type="dcterms:W3CDTF">2019-02-17T16:58:35Z</dcterms:created>
  <dcterms:modified xsi:type="dcterms:W3CDTF">2019-02-24T12:17:40Z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