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2/24/19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2/24/19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5" dirty="0">
                <a:latin typeface="Verdana"/>
                <a:cs typeface="Verdana"/>
              </a:rPr>
              <a:t>i</a:t>
            </a:r>
            <a:r>
              <a:rPr sz="3850" i="1" spc="20" dirty="0">
                <a:latin typeface="Verdana"/>
                <a:cs typeface="Verdana"/>
              </a:rPr>
              <a:t>n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i="1" spc="20" dirty="0"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i="1" spc="20" dirty="0"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annotatie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Werken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@Input()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Inpu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betreffende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nsolas"/>
                <a:cs typeface="Consolas"/>
              </a:rPr>
              <a:t>@Component({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3795395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CityDetai</a:t>
            </a:r>
            <a:r>
              <a:rPr sz="2150" dirty="0">
                <a:latin typeface="Consolas"/>
                <a:cs typeface="Consolas"/>
              </a:rPr>
              <a:t>l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2" y="3624081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92180" y="4585947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aanpasse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voor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61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endParaRPr sz="1700">
              <a:latin typeface="Consolas"/>
              <a:cs typeface="Consolas"/>
            </a:endParaRPr>
          </a:p>
          <a:p>
            <a:pPr marL="19856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"clearCity()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-5" dirty="0">
                <a:latin typeface="Consolas"/>
                <a:cs typeface="Consolas"/>
              </a:rPr>
              <a:t>&gt;Clear&lt;/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2621" y="3195075"/>
            <a:ext cx="4602480" cy="1278890"/>
          </a:xfrm>
          <a:custGeom>
            <a:avLst/>
            <a:gdLst/>
            <a:ahLst/>
            <a:cxnLst/>
            <a:rect l="l" t="t" r="r" b="b"/>
            <a:pathLst>
              <a:path w="4602480" h="1278889">
                <a:moveTo>
                  <a:pt x="0" y="0"/>
                </a:moveTo>
                <a:lnTo>
                  <a:pt x="3125723" y="961643"/>
                </a:lnTo>
                <a:lnTo>
                  <a:pt x="3125723" y="1278635"/>
                </a:lnTo>
                <a:lnTo>
                  <a:pt x="4602479" y="1278635"/>
                </a:lnTo>
                <a:lnTo>
                  <a:pt x="4602479" y="825245"/>
                </a:lnTo>
                <a:lnTo>
                  <a:pt x="3125723" y="825245"/>
                </a:lnTo>
                <a:lnTo>
                  <a:pt x="0" y="0"/>
                </a:lnTo>
                <a:close/>
              </a:path>
              <a:path w="4602480" h="1278889">
                <a:moveTo>
                  <a:pt x="4602479" y="734567"/>
                </a:moveTo>
                <a:lnTo>
                  <a:pt x="3125723" y="734567"/>
                </a:lnTo>
                <a:lnTo>
                  <a:pt x="3125723" y="825245"/>
                </a:lnTo>
                <a:lnTo>
                  <a:pt x="4602479" y="825245"/>
                </a:lnTo>
                <a:lnTo>
                  <a:pt x="4602479" y="734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2353" y="3917451"/>
            <a:ext cx="5222875" cy="547370"/>
          </a:xfrm>
          <a:custGeom>
            <a:avLst/>
            <a:gdLst/>
            <a:ahLst/>
            <a:cxnLst/>
            <a:rect l="l" t="t" r="r" b="b"/>
            <a:pathLst>
              <a:path w="5222875" h="547370">
                <a:moveTo>
                  <a:pt x="5222747" y="0"/>
                </a:moveTo>
                <a:lnTo>
                  <a:pt x="3745991" y="0"/>
                </a:lnTo>
                <a:lnTo>
                  <a:pt x="3745991" y="316991"/>
                </a:lnTo>
                <a:lnTo>
                  <a:pt x="0" y="547115"/>
                </a:lnTo>
                <a:lnTo>
                  <a:pt x="3745991" y="453389"/>
                </a:lnTo>
                <a:lnTo>
                  <a:pt x="5222747" y="453389"/>
                </a:lnTo>
                <a:lnTo>
                  <a:pt x="5222747" y="0"/>
                </a:lnTo>
                <a:close/>
              </a:path>
              <a:path w="5222875" h="547370">
                <a:moveTo>
                  <a:pt x="5222747" y="453389"/>
                </a:moveTo>
                <a:lnTo>
                  <a:pt x="3745991" y="453389"/>
                </a:lnTo>
                <a:lnTo>
                  <a:pt x="3745991" y="544067"/>
                </a:lnTo>
                <a:lnTo>
                  <a:pt x="5222747" y="544067"/>
                </a:lnTo>
                <a:lnTo>
                  <a:pt x="5222747" y="453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59457" y="5750817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1371" y="6510003"/>
            <a:ext cx="10134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Aanpassing!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uitbreiden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556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  <a:tabLst>
                <a:tab pos="2273300" algn="l"/>
              </a:tabLst>
            </a:pPr>
            <a:r>
              <a:rPr sz="2150" spc="-5" dirty="0">
                <a:latin typeface="Consolas"/>
                <a:cs typeface="Consolas"/>
              </a:rPr>
              <a:t>clearCity(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 marL="916940">
              <a:lnSpc>
                <a:spcPct val="100000"/>
              </a:lnSpc>
              <a:spcBef>
                <a:spcPts val="10"/>
              </a:spcBef>
              <a:tabLst>
                <a:tab pos="3480435" algn="l"/>
                <a:tab pos="3780154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[propName]=“data”</a:t>
            </a:r>
            <a:endParaRPr lang="nl-NL" sz="1950" spc="-25" dirty="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Werkwijz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15" dirty="0"/>
              <a:t>dem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maa</a:t>
            </a:r>
            <a:r>
              <a:rPr spc="10" dirty="0"/>
              <a:t>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andersom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480300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betreffend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EventEmitte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definiëren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>
              <a:lnSpc>
                <a:spcPts val="3229"/>
              </a:lnSpc>
            </a:pPr>
            <a:r>
              <a:rPr spc="10" dirty="0"/>
              <a:t>Ee</a:t>
            </a:r>
            <a:r>
              <a:rPr spc="15" dirty="0"/>
              <a:t>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geve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.rating.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voorbereiden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/>
              <a:t>ontvangen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updateRating(rating){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78511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Samenvatting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allerlei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meege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en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Communicatie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/>
              <a:t>sibl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67288" y="484882"/>
            <a:ext cx="2845435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ings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naar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@Inp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6492" y="630502"/>
            <a:ext cx="2676025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Mooiere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oplossing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P</a:t>
            </a:r>
            <a:r>
              <a:rPr spc="10" dirty="0"/>
              <a:t>ub/Sub-systee</a:t>
            </a:r>
            <a:r>
              <a:rPr spc="25" dirty="0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sz="5800" spc="-5" dirty="0">
                <a:latin typeface="Arial"/>
                <a:cs typeface="Arial"/>
              </a:rPr>
              <a:t>gebrui</a:t>
            </a:r>
            <a:r>
              <a:rPr sz="5800" dirty="0">
                <a:latin typeface="Arial"/>
                <a:cs typeface="Arial"/>
              </a:rPr>
              <a:t>k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ee</a:t>
            </a:r>
            <a:r>
              <a:rPr sz="5800" dirty="0">
                <a:latin typeface="Arial"/>
                <a:cs typeface="Arial"/>
              </a:rPr>
              <a:t>n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Opties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>
              <a:lnSpc>
                <a:spcPct val="100000"/>
              </a:lnSpc>
            </a:pPr>
            <a:r>
              <a:rPr spc="-20" dirty="0"/>
              <a:t>Ui</a:t>
            </a:r>
            <a:r>
              <a:rPr spc="-15" dirty="0"/>
              <a:t>t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0" dirty="0"/>
              <a:t>RxJs-bibliotheek</a:t>
            </a:r>
            <a:r>
              <a:rPr spc="-10" dirty="0"/>
              <a:t>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25" dirty="0"/>
              <a:t>wer</a:t>
            </a:r>
            <a:r>
              <a:rPr spc="-40" dirty="0"/>
              <a:t>k</a:t>
            </a:r>
            <a:r>
              <a:rPr spc="-20" dirty="0"/>
              <a:t>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met: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EventEmitter()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Observable()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Observer()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Subject(</a:t>
            </a:r>
            <a:r>
              <a:rPr spc="-20" dirty="0">
                <a:latin typeface="Courier New"/>
                <a:cs typeface="Courier New"/>
              </a:rPr>
              <a:t>)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spc="-20" dirty="0"/>
              <a:t>(</a:t>
            </a:r>
            <a:r>
              <a:rPr spc="-35" dirty="0"/>
              <a:t>z</a:t>
            </a:r>
            <a:r>
              <a:rPr spc="-25" dirty="0"/>
              <a:t>owe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Observabl</a:t>
            </a:r>
            <a:r>
              <a:rPr spc="-20" dirty="0">
                <a:latin typeface="Courier New"/>
                <a:cs typeface="Courier New"/>
              </a:rPr>
              <a:t>e</a:t>
            </a:r>
            <a:r>
              <a:rPr spc="-660" dirty="0">
                <a:latin typeface="Courier New"/>
                <a:cs typeface="Courier New"/>
              </a:rPr>
              <a:t> </a:t>
            </a:r>
            <a:r>
              <a:rPr spc="-15" dirty="0"/>
              <a:t>als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Observer</a:t>
            </a:r>
            <a:r>
              <a:rPr spc="-15" dirty="0"/>
              <a:t>)</a:t>
            </a: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08140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Boe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nu!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Applicatio</a:t>
            </a:r>
            <a:r>
              <a:rPr spc="15" dirty="0"/>
              <a:t>n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15" dirty="0"/>
              <a:t>as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5540375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Sepa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ontwik</a:t>
            </a:r>
            <a:r>
              <a:rPr sz="1600" spc="-35" dirty="0">
                <a:latin typeface="Verdana"/>
                <a:cs typeface="Verdana"/>
              </a:rPr>
              <a:t>k</a:t>
            </a:r>
            <a:r>
              <a:rPr sz="1600" spc="-15" dirty="0">
                <a:latin typeface="Verdana"/>
                <a:cs typeface="Verdana"/>
              </a:rPr>
              <a:t>elen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DI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35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oegen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insluiten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erhaal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componenten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9043035" cy="228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Publicatie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service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2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Verdana"/>
                <a:cs typeface="Verdana"/>
              </a:rPr>
              <a:t>‘</a:t>
            </a:r>
            <a:r>
              <a:rPr sz="2600" spc="-20" dirty="0">
                <a:latin typeface="Verdana"/>
                <a:cs typeface="Verdana"/>
              </a:rPr>
              <a:t>Produce</a:t>
            </a:r>
            <a:r>
              <a:rPr sz="2600" spc="20" dirty="0">
                <a:latin typeface="Verdana"/>
                <a:cs typeface="Verdana"/>
              </a:rPr>
              <a:t>r</a:t>
            </a:r>
            <a:r>
              <a:rPr sz="2600" spc="-275" dirty="0">
                <a:latin typeface="Verdana"/>
                <a:cs typeface="Verdana"/>
              </a:rPr>
              <a:t>’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‘Publish’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3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subscribe</a:t>
            </a:r>
            <a:r>
              <a:rPr sz="2600" spc="-40" dirty="0">
                <a:latin typeface="Verdana"/>
                <a:cs typeface="Verdana"/>
              </a:rPr>
              <a:t>r</a:t>
            </a:r>
            <a:r>
              <a:rPr sz="2600" spc="-25" dirty="0">
                <a:latin typeface="Verdana"/>
                <a:cs typeface="Verdana"/>
              </a:rPr>
              <a:t>-componen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n,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oege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aan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bestaande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(‘boe</a:t>
            </a:r>
            <a:r>
              <a:rPr spc="15" dirty="0"/>
              <a:t>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nu’-knop)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9" y="1513813"/>
            <a:ext cx="7459980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(click)="order(city)"&gt;Boe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nu!&lt;/button&gt;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order(city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.orderService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tream.next</a:t>
            </a:r>
            <a:r>
              <a:rPr sz="1700" spc="-5" dirty="0">
                <a:latin typeface="Consolas"/>
                <a:cs typeface="Consolas"/>
              </a:rPr>
              <a:t>(city);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CityOrder</a:t>
            </a:r>
            <a:r>
              <a:rPr sz="1500" dirty="0">
                <a:latin typeface="Consolas"/>
                <a:cs typeface="Consolas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.orderService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lang="nl-NL" sz="1500" spc="5" dirty="0"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tream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.subscribe(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401" y="5212791"/>
            <a:ext cx="754634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3470" marR="5080" indent="-2351405">
              <a:lnSpc>
                <a:spcPct val="100699"/>
              </a:lnSpc>
            </a:pPr>
            <a:r>
              <a:rPr sz="3000" dirty="0">
                <a:latin typeface="Arial"/>
                <a:cs typeface="Arial"/>
              </a:rPr>
              <a:t>Doel: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details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geselecteerde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city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onen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child-component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81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omponenten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kunnen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binne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opgenomen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80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Breidt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decla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@</a:t>
            </a:r>
            <a:r>
              <a:rPr sz="1950" spc="-15" dirty="0" err="1">
                <a:latin typeface="Verdana"/>
                <a:cs typeface="Verdana"/>
              </a:rPr>
              <a:t>ngModule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721296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spc="5" dirty="0">
                <a:latin typeface="Verdana"/>
                <a:cs typeface="Verdana"/>
              </a:rPr>
              <a:t>tussen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componenten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er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met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1254</Words>
  <Application>Microsoft Macintosh PowerPoint</Application>
  <PresentationFormat>Custom</PresentationFormat>
  <Paragraphs>335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Angular-app: Tree of components</vt:lpstr>
      <vt:lpstr>Application as a tree of components</vt:lpstr>
      <vt:lpstr>1. Detailcomponent toevoegen</vt:lpstr>
      <vt:lpstr>2. Insluiten in Module</vt:lpstr>
      <vt:lpstr>3. Insluiten in HTML</vt:lpstr>
      <vt:lpstr>4. Resultaat</vt:lpstr>
      <vt:lpstr>Checkpoint</vt:lpstr>
      <vt:lpstr>PowerPoint Presentation</vt:lpstr>
      <vt:lpstr>Data flow tussen components</vt:lpstr>
      <vt:lpstr>Parent-Child flow: de annotatie @Input()</vt:lpstr>
      <vt:lpstr>Werken met @Input()</vt:lpstr>
      <vt:lpstr>Parent Component aanpassen voor @Input</vt:lpstr>
      <vt:lpstr>Parent Component Class uitbreiden</vt:lpstr>
      <vt:lpstr>Resultaat</vt:lpstr>
      <vt:lpstr>Checkpoint</vt:lpstr>
      <vt:lpstr>Child-Parent flow: de annotatie @Output()</vt:lpstr>
      <vt:lpstr>Werkwijze – idem, maar dan andersom</vt:lpstr>
      <vt:lpstr>Een rating geven aan Cities</vt:lpstr>
      <vt:lpstr>Parent Component voorbereiden op ontvangen custom event</vt:lpstr>
      <vt:lpstr>Rating tonen in HTML</vt:lpstr>
      <vt:lpstr>Resultaat</vt:lpstr>
      <vt:lpstr>PowerPoint Presentation</vt:lpstr>
      <vt:lpstr>Checkpoint</vt:lpstr>
      <vt:lpstr>Communicatie tussen sibl</vt:lpstr>
      <vt:lpstr>Mooiere oplossing – Pub/Sub-systeem met Observables</vt:lpstr>
      <vt:lpstr>Event bus</vt:lpstr>
      <vt:lpstr>Opties</vt:lpstr>
      <vt:lpstr>PowerPoint Presentation</vt:lpstr>
      <vt:lpstr>PubSub-service maken</vt:lpstr>
      <vt:lpstr>1. OrderService</vt:lpstr>
      <vt:lpstr>2. Producer component (‘boek nu’-knop)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10</cp:revision>
  <dcterms:created xsi:type="dcterms:W3CDTF">2019-02-17T16:59:04Z</dcterms:created>
  <dcterms:modified xsi:type="dcterms:W3CDTF">2019-02-24T11:54:43Z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