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4" r:id="rId3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2/24/19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2/24/19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632281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Routing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Nieuwe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component(en</a:t>
            </a:r>
            <a:r>
              <a:rPr sz="2600" spc="-15" dirty="0"/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maken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0" dirty="0"/>
              <a:t>en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importeren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1967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Elk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componen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route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Testen</a:t>
            </a:r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186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4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-</a:t>
            </a:r>
            <a:r>
              <a:rPr sz="1950" spc="-10" dirty="0" err="1">
                <a:latin typeface="Verdana"/>
                <a:cs typeface="Verdana"/>
              </a:rPr>
              <a:t>ni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eau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ingesteld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olg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stappenplan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outerModule,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&lt;bas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href=“/”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endParaRPr lang="nl-NL" sz="1950" spc="-2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Dynamische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Doel: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detailpagina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klanten,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producten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diensten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etc.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Leesbare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routes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als: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/cities/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products/philips/broodrooste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oort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erk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sz="2150" dirty="0">
                <a:latin typeface="Verdana"/>
                <a:cs typeface="Verdana"/>
              </a:rPr>
              <a:t>Aanpassen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pagina.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Detail component </a:t>
            </a:r>
            <a:r>
              <a:rPr lang="en-US" sz="2150" spc="-5" dirty="0" err="1">
                <a:latin typeface="Verdana"/>
                <a:cs typeface="Verdana"/>
              </a:rPr>
              <a:t>toevoegen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 err="1">
                <a:latin typeface="Verdana"/>
                <a:cs typeface="Verdana"/>
              </a:rPr>
              <a:t>aan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lang="en-US" sz="2150" spc="-5" dirty="0">
                <a:latin typeface="Verdana"/>
                <a:cs typeface="Verdana"/>
              </a:rPr>
              <a:t> (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r>
              <a:rPr lang="en-US" sz="2150" spc="-5" dirty="0">
                <a:latin typeface="Verdana"/>
                <a:cs typeface="Verdana"/>
              </a:rPr>
              <a:t>)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sz="2150" dirty="0">
                <a:latin typeface="Verdana"/>
                <a:cs typeface="Verdana"/>
              </a:rPr>
              <a:t>Schrijf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app.routes.ts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3229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2a.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bit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2b.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3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ngOnDestroy()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</a:t>
            </a:r>
            <a:r>
              <a:rPr spc="5" dirty="0"/>
              <a:t>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>
              <a:lnSpc>
                <a:spcPct val="100000"/>
              </a:lnSpc>
            </a:pPr>
            <a:r>
              <a:rPr spc="10" dirty="0"/>
              <a:t>Routin</a:t>
            </a:r>
            <a:r>
              <a:rPr spc="15" dirty="0"/>
              <a:t>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architecture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g</a:t>
            </a:r>
            <a:r>
              <a:rPr spc="15" dirty="0"/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8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[routerLink]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Arial"/>
                <a:cs typeface="Arial"/>
              </a:rPr>
              <a:t>Le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 o</a:t>
            </a:r>
            <a:r>
              <a:rPr sz="2150" dirty="0">
                <a:latin typeface="Arial"/>
                <a:cs typeface="Arial"/>
              </a:rPr>
              <a:t>p</a:t>
            </a:r>
            <a:r>
              <a:rPr sz="2150" spc="-5" dirty="0">
                <a:latin typeface="Arial"/>
                <a:cs typeface="Arial"/>
              </a:rPr>
              <a:t> da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u </a:t>
            </a:r>
            <a:r>
              <a:rPr sz="2150" spc="-5" dirty="0">
                <a:latin typeface="Arial"/>
                <a:cs typeface="Arial"/>
              </a:rPr>
              <a:t>dynamisc</a:t>
            </a:r>
            <a:r>
              <a:rPr sz="2150" dirty="0">
                <a:latin typeface="Arial"/>
                <a:cs typeface="Arial"/>
              </a:rPr>
              <a:t>h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</a:t>
            </a:r>
            <a:r>
              <a:rPr sz="2150" spc="-5" dirty="0">
                <a:latin typeface="Arial"/>
                <a:cs typeface="Arial"/>
              </a:rPr>
              <a:t>orden gevul</a:t>
            </a:r>
            <a:r>
              <a:rPr sz="2150" dirty="0">
                <a:latin typeface="Arial"/>
                <a:cs typeface="Arial"/>
              </a:rPr>
              <a:t>d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du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 binne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[…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staa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voo</a:t>
            </a:r>
            <a:r>
              <a:rPr sz="2150" dirty="0">
                <a:latin typeface="Arial"/>
                <a:cs typeface="Arial"/>
              </a:rPr>
              <a:t>r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4. </a:t>
            </a:r>
            <a:r>
              <a:rPr spc="15" dirty="0"/>
              <a:t>App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(‘Master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View’)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668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</a:t>
            </a:r>
            <a:r>
              <a:rPr sz="1950" spc="-65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:parameterNam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ingesteld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injection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ActivatedRout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sz="1950" spc="-15" dirty="0">
                <a:latin typeface="Verdana"/>
                <a:cs typeface="Verdana"/>
              </a:rPr>
              <a:t>Hierin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propert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.param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</a:t>
            </a:r>
            <a:r>
              <a:rPr sz="1950" spc="-30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ezig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ameters.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ADVANCED: </a:t>
            </a:r>
            <a:r>
              <a:rPr spc="15" dirty="0" err="1"/>
              <a:t>Meegeven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va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82162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array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va</a:t>
            </a:r>
            <a:r>
              <a:rPr sz="1950" i="1" spc="-15" dirty="0">
                <a:latin typeface="Verdana"/>
                <a:cs typeface="Verdana"/>
              </a:rPr>
              <a:t>n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parameter</a:t>
            </a:r>
            <a:r>
              <a:rPr sz="1950" i="1" spc="-15" dirty="0">
                <a:latin typeface="Verdana"/>
                <a:cs typeface="Verdana"/>
              </a:rPr>
              <a:t>s</a:t>
            </a:r>
            <a:r>
              <a:rPr sz="1950" i="1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[routerLink]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gematche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positie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naam.</a:t>
            </a:r>
            <a:endParaRPr sz="1950">
              <a:latin typeface="Verdana"/>
              <a:cs typeface="Verdana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Optionee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uitbreiden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specifiek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product/ite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retourneren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regels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hebben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.switchMap(i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sz="1950" spc="-15" dirty="0">
                <a:latin typeface="Verdana"/>
                <a:cs typeface="Verdana"/>
              </a:rPr>
              <a:t>Bij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oorbeeld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(ka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werk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wel):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latin typeface="Verdana"/>
                <a:cs typeface="Verdana"/>
              </a:rPr>
              <a:t>Pipes </a:t>
            </a:r>
            <a:r>
              <a:rPr lang="en-US" sz="2350" spc="10" dirty="0" err="1">
                <a:latin typeface="Verdana"/>
                <a:cs typeface="Verdana"/>
              </a:rPr>
              <a:t>zij</a:t>
            </a:r>
            <a:r>
              <a:rPr lang="en-US" sz="2350" spc="10" dirty="0" err="1"/>
              <a:t>n</a:t>
            </a:r>
            <a:r>
              <a:rPr lang="en-US" sz="2350" spc="10" dirty="0"/>
              <a:t> filters</a:t>
            </a:r>
            <a:endParaRPr lang="en-US" sz="23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584" y="472182"/>
            <a:ext cx="8676640" cy="193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Routin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every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rout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HomeComponen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(or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ootComponent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whate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mai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menu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injected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&lt;router-outlet&gt;&lt;/router-outlet&gt;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76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&lt;router-outlet&gt;&lt;/router-outlet&gt;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6278642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/>
              <a:t>@Pipe({</a:t>
            </a:r>
          </a:p>
          <a:p>
            <a:r>
              <a:rPr lang="en-US" dirty="0"/>
              <a:t>name: 'filter'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transform(value: any[], </a:t>
            </a:r>
            <a:r>
              <a:rPr lang="en-US" dirty="0" err="1"/>
              <a:t>args</a:t>
            </a:r>
            <a:r>
              <a:rPr lang="en-US" dirty="0"/>
              <a:t>: any[]) {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if (!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return value;</a:t>
            </a:r>
          </a:p>
          <a:p>
            <a:pPr lvl="2"/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(value) {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searchFilter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[0]</a:t>
            </a:r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lvl="2"/>
            <a:br>
              <a:rPr lang="en-US" dirty="0"/>
            </a:br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/>
              <a:t>((item) =&gt; </a:t>
            </a:r>
            <a:r>
              <a:rPr lang="en-US" dirty="0" err="1"/>
              <a:t>item.name.toLowerCase</a:t>
            </a:r>
            <a:r>
              <a:rPr lang="en-US" dirty="0"/>
              <a:t>().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b="1" dirty="0" err="1"/>
              <a:t>searchFilter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7976" y="6985257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89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4340" y="698525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9945" y="698525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58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4981" y="2717301"/>
            <a:ext cx="4974590" cy="1215390"/>
          </a:xfrm>
          <a:custGeom>
            <a:avLst/>
            <a:gdLst/>
            <a:ahLst/>
            <a:cxnLst/>
            <a:rect l="l" t="t" r="r" b="b"/>
            <a:pathLst>
              <a:path w="4974590" h="1215389">
                <a:moveTo>
                  <a:pt x="0" y="1215389"/>
                </a:moveTo>
                <a:lnTo>
                  <a:pt x="4974335" y="1215389"/>
                </a:lnTo>
                <a:lnTo>
                  <a:pt x="4974335" y="0"/>
                </a:lnTo>
                <a:lnTo>
                  <a:pt x="0" y="0"/>
                </a:lnTo>
                <a:lnTo>
                  <a:pt x="0" y="12153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2422" y="3143960"/>
            <a:ext cx="43783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ngModule /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1557" y="1107195"/>
            <a:ext cx="4974590" cy="1194435"/>
          </a:xfrm>
          <a:custGeom>
            <a:avLst/>
            <a:gdLst/>
            <a:ahLst/>
            <a:cxnLst/>
            <a:rect l="l" t="t" r="r" b="b"/>
            <a:pathLst>
              <a:path w="4974590" h="1194435">
                <a:moveTo>
                  <a:pt x="0" y="1194053"/>
                </a:moveTo>
                <a:lnTo>
                  <a:pt x="4974335" y="1194053"/>
                </a:lnTo>
                <a:lnTo>
                  <a:pt x="4974335" y="0"/>
                </a:lnTo>
                <a:lnTo>
                  <a:pt x="0" y="0"/>
                </a:lnTo>
                <a:lnTo>
                  <a:pt x="0" y="119405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9018" y="1522423"/>
            <a:ext cx="405828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main.t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s /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bootstrapper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4981" y="4243581"/>
            <a:ext cx="4974590" cy="1125220"/>
          </a:xfrm>
          <a:custGeom>
            <a:avLst/>
            <a:gdLst/>
            <a:ahLst/>
            <a:cxnLst/>
            <a:rect l="l" t="t" r="r" b="b"/>
            <a:pathLst>
              <a:path w="4974590" h="1125220">
                <a:moveTo>
                  <a:pt x="0" y="1124711"/>
                </a:moveTo>
                <a:lnTo>
                  <a:pt x="4974335" y="1124711"/>
                </a:lnTo>
                <a:lnTo>
                  <a:pt x="4974335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4506" y="4625289"/>
            <a:ext cx="303466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8709" y="5826255"/>
            <a:ext cx="3031490" cy="1209040"/>
          </a:xfrm>
          <a:custGeom>
            <a:avLst/>
            <a:gdLst/>
            <a:ahLst/>
            <a:cxnLst/>
            <a:rect l="l" t="t" r="r" b="b"/>
            <a:pathLst>
              <a:path w="3031490" h="1209040">
                <a:moveTo>
                  <a:pt x="0" y="1208531"/>
                </a:moveTo>
                <a:lnTo>
                  <a:pt x="3031235" y="1208531"/>
                </a:lnTo>
                <a:lnTo>
                  <a:pt x="3031235" y="0"/>
                </a:lnTo>
                <a:lnTo>
                  <a:pt x="0" y="0"/>
                </a:lnTo>
                <a:lnTo>
                  <a:pt x="0" y="120853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2165" y="6297645"/>
            <a:ext cx="20834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AppComponent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13103" y="5832351"/>
            <a:ext cx="3031490" cy="1209675"/>
          </a:xfrm>
          <a:custGeom>
            <a:avLst/>
            <a:gdLst/>
            <a:ahLst/>
            <a:cxnLst/>
            <a:rect l="l" t="t" r="r" b="b"/>
            <a:pathLst>
              <a:path w="3031490" h="1209675">
                <a:moveTo>
                  <a:pt x="0" y="1209293"/>
                </a:moveTo>
                <a:lnTo>
                  <a:pt x="3031235" y="1209293"/>
                </a:lnTo>
                <a:lnTo>
                  <a:pt x="3031235" y="0"/>
                </a:lnTo>
                <a:lnTo>
                  <a:pt x="0" y="0"/>
                </a:lnTo>
                <a:lnTo>
                  <a:pt x="0" y="120929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96832" y="6303740"/>
            <a:ext cx="246189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97502" y="5826255"/>
            <a:ext cx="3030855" cy="1209040"/>
          </a:xfrm>
          <a:custGeom>
            <a:avLst/>
            <a:gdLst/>
            <a:ahLst/>
            <a:cxnLst/>
            <a:rect l="l" t="t" r="r" b="b"/>
            <a:pathLst>
              <a:path w="3030854" h="1209040">
                <a:moveTo>
                  <a:pt x="0" y="1208531"/>
                </a:moveTo>
                <a:lnTo>
                  <a:pt x="3030473" y="1208531"/>
                </a:lnTo>
                <a:lnTo>
                  <a:pt x="3030473" y="0"/>
                </a:lnTo>
                <a:lnTo>
                  <a:pt x="0" y="0"/>
                </a:lnTo>
                <a:lnTo>
                  <a:pt x="0" y="120853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81233" y="6297645"/>
            <a:ext cx="246189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58933" y="5167125"/>
            <a:ext cx="1675764" cy="1245870"/>
          </a:xfrm>
          <a:custGeom>
            <a:avLst/>
            <a:gdLst/>
            <a:ahLst/>
            <a:cxnLst/>
            <a:rect l="l" t="t" r="r" b="b"/>
            <a:pathLst>
              <a:path w="1675764" h="1245870">
                <a:moveTo>
                  <a:pt x="1351787" y="0"/>
                </a:moveTo>
                <a:lnTo>
                  <a:pt x="1417319" y="96773"/>
                </a:lnTo>
                <a:lnTo>
                  <a:pt x="0" y="1053083"/>
                </a:lnTo>
                <a:lnTo>
                  <a:pt x="130301" y="1245869"/>
                </a:lnTo>
                <a:lnTo>
                  <a:pt x="1547618" y="290321"/>
                </a:lnTo>
                <a:lnTo>
                  <a:pt x="1631183" y="290321"/>
                </a:lnTo>
                <a:lnTo>
                  <a:pt x="1675634" y="63245"/>
                </a:lnTo>
                <a:lnTo>
                  <a:pt x="1351787" y="0"/>
                </a:lnTo>
                <a:close/>
              </a:path>
              <a:path w="1675764" h="1245870">
                <a:moveTo>
                  <a:pt x="1631183" y="290321"/>
                </a:moveTo>
                <a:lnTo>
                  <a:pt x="1547618" y="290321"/>
                </a:lnTo>
                <a:lnTo>
                  <a:pt x="1612388" y="386333"/>
                </a:lnTo>
                <a:lnTo>
                  <a:pt x="1631183" y="29032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5621" y="4962909"/>
            <a:ext cx="1549400" cy="1379220"/>
          </a:xfrm>
          <a:custGeom>
            <a:avLst/>
            <a:gdLst/>
            <a:ahLst/>
            <a:cxnLst/>
            <a:rect l="l" t="t" r="r" b="b"/>
            <a:pathLst>
              <a:path w="1549400" h="1379220">
                <a:moveTo>
                  <a:pt x="458026" y="265175"/>
                </a:moveTo>
                <a:lnTo>
                  <a:pt x="100583" y="265175"/>
                </a:lnTo>
                <a:lnTo>
                  <a:pt x="1397507" y="1379219"/>
                </a:lnTo>
                <a:lnTo>
                  <a:pt x="1549145" y="1202435"/>
                </a:lnTo>
                <a:lnTo>
                  <a:pt x="458026" y="265175"/>
                </a:lnTo>
                <a:close/>
              </a:path>
              <a:path w="1549400" h="1379220">
                <a:moveTo>
                  <a:pt x="328421" y="0"/>
                </a:moveTo>
                <a:lnTo>
                  <a:pt x="0" y="24383"/>
                </a:lnTo>
                <a:lnTo>
                  <a:pt x="24383" y="353567"/>
                </a:lnTo>
                <a:lnTo>
                  <a:pt x="100583" y="265175"/>
                </a:lnTo>
                <a:lnTo>
                  <a:pt x="458026" y="265175"/>
                </a:lnTo>
                <a:lnTo>
                  <a:pt x="252221" y="88391"/>
                </a:lnTo>
                <a:lnTo>
                  <a:pt x="32842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8221" y="5231895"/>
            <a:ext cx="466725" cy="1114425"/>
          </a:xfrm>
          <a:custGeom>
            <a:avLst/>
            <a:gdLst/>
            <a:ahLst/>
            <a:cxnLst/>
            <a:rect l="l" t="t" r="r" b="b"/>
            <a:pathLst>
              <a:path w="466725" h="1114425">
                <a:moveTo>
                  <a:pt x="349757" y="233171"/>
                </a:moveTo>
                <a:lnTo>
                  <a:pt x="116585" y="233171"/>
                </a:lnTo>
                <a:lnTo>
                  <a:pt x="116585" y="1114043"/>
                </a:lnTo>
                <a:lnTo>
                  <a:pt x="349757" y="1114043"/>
                </a:lnTo>
                <a:lnTo>
                  <a:pt x="349757" y="233171"/>
                </a:lnTo>
                <a:close/>
              </a:path>
              <a:path w="466725" h="1114425">
                <a:moveTo>
                  <a:pt x="233171" y="0"/>
                </a:moveTo>
                <a:lnTo>
                  <a:pt x="0" y="233171"/>
                </a:lnTo>
                <a:lnTo>
                  <a:pt x="466343" y="233171"/>
                </a:lnTo>
                <a:lnTo>
                  <a:pt x="2331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5550" y="3557787"/>
            <a:ext cx="466725" cy="1114425"/>
          </a:xfrm>
          <a:custGeom>
            <a:avLst/>
            <a:gdLst/>
            <a:ahLst/>
            <a:cxnLst/>
            <a:rect l="l" t="t" r="r" b="b"/>
            <a:pathLst>
              <a:path w="466725" h="1114425">
                <a:moveTo>
                  <a:pt x="349757" y="233171"/>
                </a:moveTo>
                <a:lnTo>
                  <a:pt x="116585" y="233171"/>
                </a:lnTo>
                <a:lnTo>
                  <a:pt x="116585" y="1114037"/>
                </a:lnTo>
                <a:lnTo>
                  <a:pt x="349757" y="1114037"/>
                </a:lnTo>
                <a:lnTo>
                  <a:pt x="349757" y="233171"/>
                </a:lnTo>
                <a:close/>
              </a:path>
              <a:path w="466725" h="1114425">
                <a:moveTo>
                  <a:pt x="233171" y="0"/>
                </a:moveTo>
                <a:lnTo>
                  <a:pt x="0" y="233171"/>
                </a:lnTo>
                <a:lnTo>
                  <a:pt x="466343" y="233171"/>
                </a:lnTo>
                <a:lnTo>
                  <a:pt x="2331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1833" y="1949967"/>
            <a:ext cx="466725" cy="1114425"/>
          </a:xfrm>
          <a:custGeom>
            <a:avLst/>
            <a:gdLst/>
            <a:ahLst/>
            <a:cxnLst/>
            <a:rect l="l" t="t" r="r" b="b"/>
            <a:pathLst>
              <a:path w="466725" h="1114425">
                <a:moveTo>
                  <a:pt x="349757" y="233171"/>
                </a:moveTo>
                <a:lnTo>
                  <a:pt x="116585" y="233171"/>
                </a:lnTo>
                <a:lnTo>
                  <a:pt x="116585" y="1114043"/>
                </a:lnTo>
                <a:lnTo>
                  <a:pt x="349757" y="1114043"/>
                </a:lnTo>
                <a:lnTo>
                  <a:pt x="349757" y="233171"/>
                </a:lnTo>
                <a:close/>
              </a:path>
              <a:path w="466725" h="1114425">
                <a:moveTo>
                  <a:pt x="233171" y="0"/>
                </a:moveTo>
                <a:lnTo>
                  <a:pt x="0" y="233171"/>
                </a:lnTo>
                <a:lnTo>
                  <a:pt x="466343" y="233171"/>
                </a:lnTo>
                <a:lnTo>
                  <a:pt x="2331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2515" y="1264929"/>
            <a:ext cx="1943100" cy="1054100"/>
          </a:xfrm>
          <a:custGeom>
            <a:avLst/>
            <a:gdLst/>
            <a:ahLst/>
            <a:cxnLst/>
            <a:rect l="l" t="t" r="r" b="b"/>
            <a:pathLst>
              <a:path w="1943100" h="1054100">
                <a:moveTo>
                  <a:pt x="0" y="0"/>
                </a:moveTo>
                <a:lnTo>
                  <a:pt x="0" y="903731"/>
                </a:lnTo>
                <a:lnTo>
                  <a:pt x="3221" y="916064"/>
                </a:lnTo>
                <a:lnTo>
                  <a:pt x="49542" y="951238"/>
                </a:lnTo>
                <a:lnTo>
                  <a:pt x="108466" y="972785"/>
                </a:lnTo>
                <a:lnTo>
                  <a:pt x="145590" y="982873"/>
                </a:lnTo>
                <a:lnTo>
                  <a:pt x="187488" y="992453"/>
                </a:lnTo>
                <a:lnTo>
                  <a:pt x="233910" y="1001486"/>
                </a:lnTo>
                <a:lnTo>
                  <a:pt x="284606" y="1009935"/>
                </a:lnTo>
                <a:lnTo>
                  <a:pt x="339326" y="1017761"/>
                </a:lnTo>
                <a:lnTo>
                  <a:pt x="397818" y="1024926"/>
                </a:lnTo>
                <a:lnTo>
                  <a:pt x="459834" y="1031391"/>
                </a:lnTo>
                <a:lnTo>
                  <a:pt x="525121" y="1037119"/>
                </a:lnTo>
                <a:lnTo>
                  <a:pt x="593431" y="1042070"/>
                </a:lnTo>
                <a:lnTo>
                  <a:pt x="664512" y="1046207"/>
                </a:lnTo>
                <a:lnTo>
                  <a:pt x="738115" y="1049492"/>
                </a:lnTo>
                <a:lnTo>
                  <a:pt x="813989" y="1051885"/>
                </a:lnTo>
                <a:lnTo>
                  <a:pt x="891884" y="1053349"/>
                </a:lnTo>
                <a:lnTo>
                  <a:pt x="971549" y="1053845"/>
                </a:lnTo>
                <a:lnTo>
                  <a:pt x="1051215" y="1053349"/>
                </a:lnTo>
                <a:lnTo>
                  <a:pt x="1129110" y="1051885"/>
                </a:lnTo>
                <a:lnTo>
                  <a:pt x="1204984" y="1049492"/>
                </a:lnTo>
                <a:lnTo>
                  <a:pt x="1278587" y="1046207"/>
                </a:lnTo>
                <a:lnTo>
                  <a:pt x="1349668" y="1042070"/>
                </a:lnTo>
                <a:lnTo>
                  <a:pt x="1417978" y="1037119"/>
                </a:lnTo>
                <a:lnTo>
                  <a:pt x="1483265" y="1031391"/>
                </a:lnTo>
                <a:lnTo>
                  <a:pt x="1545281" y="1024926"/>
                </a:lnTo>
                <a:lnTo>
                  <a:pt x="1603773" y="1017761"/>
                </a:lnTo>
                <a:lnTo>
                  <a:pt x="1658492" y="1009935"/>
                </a:lnTo>
                <a:lnTo>
                  <a:pt x="1709189" y="1001486"/>
                </a:lnTo>
                <a:lnTo>
                  <a:pt x="1755611" y="992453"/>
                </a:lnTo>
                <a:lnTo>
                  <a:pt x="1797509" y="982873"/>
                </a:lnTo>
                <a:lnTo>
                  <a:pt x="1834633" y="972785"/>
                </a:lnTo>
                <a:lnTo>
                  <a:pt x="1893557" y="951238"/>
                </a:lnTo>
                <a:lnTo>
                  <a:pt x="1930380" y="928118"/>
                </a:lnTo>
                <a:lnTo>
                  <a:pt x="1943099" y="903731"/>
                </a:lnTo>
                <a:lnTo>
                  <a:pt x="1943099" y="150875"/>
                </a:lnTo>
                <a:lnTo>
                  <a:pt x="971549" y="150875"/>
                </a:lnTo>
                <a:lnTo>
                  <a:pt x="891884" y="150373"/>
                </a:lnTo>
                <a:lnTo>
                  <a:pt x="813989" y="148894"/>
                </a:lnTo>
                <a:lnTo>
                  <a:pt x="738115" y="146475"/>
                </a:lnTo>
                <a:lnTo>
                  <a:pt x="664512" y="143158"/>
                </a:lnTo>
                <a:lnTo>
                  <a:pt x="593431" y="138981"/>
                </a:lnTo>
                <a:lnTo>
                  <a:pt x="525121" y="133984"/>
                </a:lnTo>
                <a:lnTo>
                  <a:pt x="459834" y="128207"/>
                </a:lnTo>
                <a:lnTo>
                  <a:pt x="397818" y="121688"/>
                </a:lnTo>
                <a:lnTo>
                  <a:pt x="339326" y="114467"/>
                </a:lnTo>
                <a:lnTo>
                  <a:pt x="284606" y="106584"/>
                </a:lnTo>
                <a:lnTo>
                  <a:pt x="233910" y="98078"/>
                </a:lnTo>
                <a:lnTo>
                  <a:pt x="187488" y="88989"/>
                </a:lnTo>
                <a:lnTo>
                  <a:pt x="145590" y="79355"/>
                </a:lnTo>
                <a:lnTo>
                  <a:pt x="108466" y="69217"/>
                </a:lnTo>
                <a:lnTo>
                  <a:pt x="49542" y="47585"/>
                </a:lnTo>
                <a:lnTo>
                  <a:pt x="12719" y="24407"/>
                </a:lnTo>
                <a:lnTo>
                  <a:pt x="3221" y="12337"/>
                </a:lnTo>
                <a:lnTo>
                  <a:pt x="0" y="0"/>
                </a:lnTo>
                <a:close/>
              </a:path>
              <a:path w="1943100" h="1054100">
                <a:moveTo>
                  <a:pt x="1943099" y="0"/>
                </a:moveTo>
                <a:lnTo>
                  <a:pt x="1914856" y="36169"/>
                </a:lnTo>
                <a:lnTo>
                  <a:pt x="1866733" y="58614"/>
                </a:lnTo>
                <a:lnTo>
                  <a:pt x="1797509" y="79355"/>
                </a:lnTo>
                <a:lnTo>
                  <a:pt x="1755611" y="88989"/>
                </a:lnTo>
                <a:lnTo>
                  <a:pt x="1709189" y="98078"/>
                </a:lnTo>
                <a:lnTo>
                  <a:pt x="1658492" y="106584"/>
                </a:lnTo>
                <a:lnTo>
                  <a:pt x="1603773" y="114467"/>
                </a:lnTo>
                <a:lnTo>
                  <a:pt x="1545281" y="121688"/>
                </a:lnTo>
                <a:lnTo>
                  <a:pt x="1483265" y="128207"/>
                </a:lnTo>
                <a:lnTo>
                  <a:pt x="1417978" y="133984"/>
                </a:lnTo>
                <a:lnTo>
                  <a:pt x="1349668" y="138981"/>
                </a:lnTo>
                <a:lnTo>
                  <a:pt x="1278587" y="143158"/>
                </a:lnTo>
                <a:lnTo>
                  <a:pt x="1204984" y="146475"/>
                </a:lnTo>
                <a:lnTo>
                  <a:pt x="1129110" y="148894"/>
                </a:lnTo>
                <a:lnTo>
                  <a:pt x="1051215" y="150373"/>
                </a:lnTo>
                <a:lnTo>
                  <a:pt x="971549" y="150875"/>
                </a:lnTo>
                <a:lnTo>
                  <a:pt x="1943099" y="150875"/>
                </a:lnTo>
                <a:lnTo>
                  <a:pt x="194309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2515" y="1114815"/>
            <a:ext cx="1943100" cy="300990"/>
          </a:xfrm>
          <a:custGeom>
            <a:avLst/>
            <a:gdLst/>
            <a:ahLst/>
            <a:cxnLst/>
            <a:rect l="l" t="t" r="r" b="b"/>
            <a:pathLst>
              <a:path w="1943100" h="300990">
                <a:moveTo>
                  <a:pt x="971549" y="0"/>
                </a:moveTo>
                <a:lnTo>
                  <a:pt x="891884" y="496"/>
                </a:lnTo>
                <a:lnTo>
                  <a:pt x="813989" y="1960"/>
                </a:lnTo>
                <a:lnTo>
                  <a:pt x="738115" y="4353"/>
                </a:lnTo>
                <a:lnTo>
                  <a:pt x="664512" y="7638"/>
                </a:lnTo>
                <a:lnTo>
                  <a:pt x="593431" y="11775"/>
                </a:lnTo>
                <a:lnTo>
                  <a:pt x="525121" y="16726"/>
                </a:lnTo>
                <a:lnTo>
                  <a:pt x="459834" y="22454"/>
                </a:lnTo>
                <a:lnTo>
                  <a:pt x="397818" y="28919"/>
                </a:lnTo>
                <a:lnTo>
                  <a:pt x="339326" y="36084"/>
                </a:lnTo>
                <a:lnTo>
                  <a:pt x="284606" y="43910"/>
                </a:lnTo>
                <a:lnTo>
                  <a:pt x="233910" y="52359"/>
                </a:lnTo>
                <a:lnTo>
                  <a:pt x="187488" y="61392"/>
                </a:lnTo>
                <a:lnTo>
                  <a:pt x="145590" y="70972"/>
                </a:lnTo>
                <a:lnTo>
                  <a:pt x="108466" y="81060"/>
                </a:lnTo>
                <a:lnTo>
                  <a:pt x="49542" y="102607"/>
                </a:lnTo>
                <a:lnTo>
                  <a:pt x="12719" y="125727"/>
                </a:lnTo>
                <a:lnTo>
                  <a:pt x="0" y="150113"/>
                </a:lnTo>
                <a:lnTo>
                  <a:pt x="3221" y="162451"/>
                </a:lnTo>
                <a:lnTo>
                  <a:pt x="49542" y="197699"/>
                </a:lnTo>
                <a:lnTo>
                  <a:pt x="108466" y="219331"/>
                </a:lnTo>
                <a:lnTo>
                  <a:pt x="145590" y="229469"/>
                </a:lnTo>
                <a:lnTo>
                  <a:pt x="187488" y="239103"/>
                </a:lnTo>
                <a:lnTo>
                  <a:pt x="233910" y="248192"/>
                </a:lnTo>
                <a:lnTo>
                  <a:pt x="284606" y="256698"/>
                </a:lnTo>
                <a:lnTo>
                  <a:pt x="339326" y="264581"/>
                </a:lnTo>
                <a:lnTo>
                  <a:pt x="397818" y="271802"/>
                </a:lnTo>
                <a:lnTo>
                  <a:pt x="459834" y="278321"/>
                </a:lnTo>
                <a:lnTo>
                  <a:pt x="525121" y="284098"/>
                </a:lnTo>
                <a:lnTo>
                  <a:pt x="593431" y="289095"/>
                </a:lnTo>
                <a:lnTo>
                  <a:pt x="664512" y="293272"/>
                </a:lnTo>
                <a:lnTo>
                  <a:pt x="738115" y="296589"/>
                </a:lnTo>
                <a:lnTo>
                  <a:pt x="813989" y="299008"/>
                </a:lnTo>
                <a:lnTo>
                  <a:pt x="891884" y="300487"/>
                </a:lnTo>
                <a:lnTo>
                  <a:pt x="971549" y="300989"/>
                </a:lnTo>
                <a:lnTo>
                  <a:pt x="1051215" y="300487"/>
                </a:lnTo>
                <a:lnTo>
                  <a:pt x="1129110" y="299008"/>
                </a:lnTo>
                <a:lnTo>
                  <a:pt x="1204984" y="296589"/>
                </a:lnTo>
                <a:lnTo>
                  <a:pt x="1278587" y="293272"/>
                </a:lnTo>
                <a:lnTo>
                  <a:pt x="1349668" y="289095"/>
                </a:lnTo>
                <a:lnTo>
                  <a:pt x="1417978" y="284098"/>
                </a:lnTo>
                <a:lnTo>
                  <a:pt x="1483265" y="278321"/>
                </a:lnTo>
                <a:lnTo>
                  <a:pt x="1545281" y="271802"/>
                </a:lnTo>
                <a:lnTo>
                  <a:pt x="1603773" y="264581"/>
                </a:lnTo>
                <a:lnTo>
                  <a:pt x="1658492" y="256698"/>
                </a:lnTo>
                <a:lnTo>
                  <a:pt x="1709189" y="248192"/>
                </a:lnTo>
                <a:lnTo>
                  <a:pt x="1755611" y="239103"/>
                </a:lnTo>
                <a:lnTo>
                  <a:pt x="1797509" y="229469"/>
                </a:lnTo>
                <a:lnTo>
                  <a:pt x="1834633" y="219331"/>
                </a:lnTo>
                <a:lnTo>
                  <a:pt x="1893557" y="197699"/>
                </a:lnTo>
                <a:lnTo>
                  <a:pt x="1930380" y="174521"/>
                </a:lnTo>
                <a:lnTo>
                  <a:pt x="1943099" y="150113"/>
                </a:lnTo>
                <a:lnTo>
                  <a:pt x="1939878" y="137781"/>
                </a:lnTo>
                <a:lnTo>
                  <a:pt x="1893557" y="102607"/>
                </a:lnTo>
                <a:lnTo>
                  <a:pt x="1834633" y="81060"/>
                </a:lnTo>
                <a:lnTo>
                  <a:pt x="1797509" y="70972"/>
                </a:lnTo>
                <a:lnTo>
                  <a:pt x="1755611" y="61392"/>
                </a:lnTo>
                <a:lnTo>
                  <a:pt x="1709189" y="52359"/>
                </a:lnTo>
                <a:lnTo>
                  <a:pt x="1658492" y="43910"/>
                </a:lnTo>
                <a:lnTo>
                  <a:pt x="1603773" y="36084"/>
                </a:lnTo>
                <a:lnTo>
                  <a:pt x="1545281" y="28919"/>
                </a:lnTo>
                <a:lnTo>
                  <a:pt x="1483265" y="22454"/>
                </a:lnTo>
                <a:lnTo>
                  <a:pt x="1417978" y="16726"/>
                </a:lnTo>
                <a:lnTo>
                  <a:pt x="1349668" y="11775"/>
                </a:lnTo>
                <a:lnTo>
                  <a:pt x="1278587" y="7638"/>
                </a:lnTo>
                <a:lnTo>
                  <a:pt x="1204984" y="4353"/>
                </a:lnTo>
                <a:lnTo>
                  <a:pt x="1129110" y="1960"/>
                </a:lnTo>
                <a:lnTo>
                  <a:pt x="1051215" y="496"/>
                </a:lnTo>
                <a:lnTo>
                  <a:pt x="971549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39652" y="1551400"/>
            <a:ext cx="17684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9255">
              <a:lnSpc>
                <a:spcPct val="101499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Services, components,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65469" y="2615955"/>
            <a:ext cx="1943100" cy="1332230"/>
          </a:xfrm>
          <a:custGeom>
            <a:avLst/>
            <a:gdLst/>
            <a:ahLst/>
            <a:cxnLst/>
            <a:rect l="l" t="t" r="r" b="b"/>
            <a:pathLst>
              <a:path w="1943100" h="1332229">
                <a:moveTo>
                  <a:pt x="0" y="0"/>
                </a:moveTo>
                <a:lnTo>
                  <a:pt x="0" y="1141475"/>
                </a:lnTo>
                <a:lnTo>
                  <a:pt x="3221" y="1157092"/>
                </a:lnTo>
                <a:lnTo>
                  <a:pt x="28242" y="1187237"/>
                </a:lnTo>
                <a:lnTo>
                  <a:pt x="76366" y="1215604"/>
                </a:lnTo>
                <a:lnTo>
                  <a:pt x="145590" y="1241799"/>
                </a:lnTo>
                <a:lnTo>
                  <a:pt x="187488" y="1253959"/>
                </a:lnTo>
                <a:lnTo>
                  <a:pt x="233910" y="1265429"/>
                </a:lnTo>
                <a:lnTo>
                  <a:pt x="284606" y="1276159"/>
                </a:lnTo>
                <a:lnTo>
                  <a:pt x="339326" y="1286101"/>
                </a:lnTo>
                <a:lnTo>
                  <a:pt x="397818" y="1295204"/>
                </a:lnTo>
                <a:lnTo>
                  <a:pt x="459834" y="1303421"/>
                </a:lnTo>
                <a:lnTo>
                  <a:pt x="525121" y="1310702"/>
                </a:lnTo>
                <a:lnTo>
                  <a:pt x="593431" y="1316997"/>
                </a:lnTo>
                <a:lnTo>
                  <a:pt x="664512" y="1322258"/>
                </a:lnTo>
                <a:lnTo>
                  <a:pt x="738115" y="1326436"/>
                </a:lnTo>
                <a:lnTo>
                  <a:pt x="813989" y="1329481"/>
                </a:lnTo>
                <a:lnTo>
                  <a:pt x="891884" y="1331344"/>
                </a:lnTo>
                <a:lnTo>
                  <a:pt x="971549" y="1331975"/>
                </a:lnTo>
                <a:lnTo>
                  <a:pt x="1051215" y="1331344"/>
                </a:lnTo>
                <a:lnTo>
                  <a:pt x="1129110" y="1329481"/>
                </a:lnTo>
                <a:lnTo>
                  <a:pt x="1204984" y="1326436"/>
                </a:lnTo>
                <a:lnTo>
                  <a:pt x="1278587" y="1322258"/>
                </a:lnTo>
                <a:lnTo>
                  <a:pt x="1349668" y="1316997"/>
                </a:lnTo>
                <a:lnTo>
                  <a:pt x="1417978" y="1310702"/>
                </a:lnTo>
                <a:lnTo>
                  <a:pt x="1483265" y="1303421"/>
                </a:lnTo>
                <a:lnTo>
                  <a:pt x="1545281" y="1295204"/>
                </a:lnTo>
                <a:lnTo>
                  <a:pt x="1603773" y="1286101"/>
                </a:lnTo>
                <a:lnTo>
                  <a:pt x="1658492" y="1276159"/>
                </a:lnTo>
                <a:lnTo>
                  <a:pt x="1709189" y="1265429"/>
                </a:lnTo>
                <a:lnTo>
                  <a:pt x="1755611" y="1253959"/>
                </a:lnTo>
                <a:lnTo>
                  <a:pt x="1797509" y="1241799"/>
                </a:lnTo>
                <a:lnTo>
                  <a:pt x="1834633" y="1228997"/>
                </a:lnTo>
                <a:lnTo>
                  <a:pt x="1893557" y="1201667"/>
                </a:lnTo>
                <a:lnTo>
                  <a:pt x="1930380" y="1172362"/>
                </a:lnTo>
                <a:lnTo>
                  <a:pt x="1943099" y="1141475"/>
                </a:lnTo>
                <a:lnTo>
                  <a:pt x="1943099" y="190499"/>
                </a:lnTo>
                <a:lnTo>
                  <a:pt x="971549" y="190499"/>
                </a:lnTo>
                <a:lnTo>
                  <a:pt x="891884" y="189868"/>
                </a:lnTo>
                <a:lnTo>
                  <a:pt x="813989" y="188005"/>
                </a:lnTo>
                <a:lnTo>
                  <a:pt x="738115" y="184960"/>
                </a:lnTo>
                <a:lnTo>
                  <a:pt x="664512" y="180782"/>
                </a:lnTo>
                <a:lnTo>
                  <a:pt x="593431" y="175521"/>
                </a:lnTo>
                <a:lnTo>
                  <a:pt x="525121" y="169226"/>
                </a:lnTo>
                <a:lnTo>
                  <a:pt x="459834" y="161945"/>
                </a:lnTo>
                <a:lnTo>
                  <a:pt x="397818" y="153728"/>
                </a:lnTo>
                <a:lnTo>
                  <a:pt x="339326" y="144625"/>
                </a:lnTo>
                <a:lnTo>
                  <a:pt x="284606" y="134683"/>
                </a:lnTo>
                <a:lnTo>
                  <a:pt x="233910" y="123953"/>
                </a:lnTo>
                <a:lnTo>
                  <a:pt x="187488" y="112483"/>
                </a:lnTo>
                <a:lnTo>
                  <a:pt x="145590" y="100323"/>
                </a:lnTo>
                <a:lnTo>
                  <a:pt x="108466" y="87521"/>
                </a:lnTo>
                <a:lnTo>
                  <a:pt x="49542" y="60191"/>
                </a:lnTo>
                <a:lnTo>
                  <a:pt x="12719" y="30886"/>
                </a:lnTo>
                <a:lnTo>
                  <a:pt x="3221" y="15616"/>
                </a:lnTo>
                <a:lnTo>
                  <a:pt x="0" y="0"/>
                </a:lnTo>
                <a:close/>
              </a:path>
              <a:path w="1943100" h="1332229">
                <a:moveTo>
                  <a:pt x="1943099" y="0"/>
                </a:moveTo>
                <a:lnTo>
                  <a:pt x="1914856" y="45761"/>
                </a:lnTo>
                <a:lnTo>
                  <a:pt x="1866733" y="74128"/>
                </a:lnTo>
                <a:lnTo>
                  <a:pt x="1797509" y="100323"/>
                </a:lnTo>
                <a:lnTo>
                  <a:pt x="1755611" y="112483"/>
                </a:lnTo>
                <a:lnTo>
                  <a:pt x="1709189" y="123953"/>
                </a:lnTo>
                <a:lnTo>
                  <a:pt x="1658492" y="134683"/>
                </a:lnTo>
                <a:lnTo>
                  <a:pt x="1603773" y="144625"/>
                </a:lnTo>
                <a:lnTo>
                  <a:pt x="1545281" y="153728"/>
                </a:lnTo>
                <a:lnTo>
                  <a:pt x="1483265" y="161945"/>
                </a:lnTo>
                <a:lnTo>
                  <a:pt x="1417978" y="169226"/>
                </a:lnTo>
                <a:lnTo>
                  <a:pt x="1349668" y="175521"/>
                </a:lnTo>
                <a:lnTo>
                  <a:pt x="1278587" y="180782"/>
                </a:lnTo>
                <a:lnTo>
                  <a:pt x="1204984" y="184960"/>
                </a:lnTo>
                <a:lnTo>
                  <a:pt x="1129110" y="188005"/>
                </a:lnTo>
                <a:lnTo>
                  <a:pt x="1051215" y="189868"/>
                </a:lnTo>
                <a:lnTo>
                  <a:pt x="971549" y="190499"/>
                </a:lnTo>
                <a:lnTo>
                  <a:pt x="1943099" y="190499"/>
                </a:lnTo>
                <a:lnTo>
                  <a:pt x="194309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5469" y="2426217"/>
            <a:ext cx="1943100" cy="380365"/>
          </a:xfrm>
          <a:custGeom>
            <a:avLst/>
            <a:gdLst/>
            <a:ahLst/>
            <a:cxnLst/>
            <a:rect l="l" t="t" r="r" b="b"/>
            <a:pathLst>
              <a:path w="1943100" h="380364">
                <a:moveTo>
                  <a:pt x="971549" y="0"/>
                </a:moveTo>
                <a:lnTo>
                  <a:pt x="891884" y="626"/>
                </a:lnTo>
                <a:lnTo>
                  <a:pt x="813989" y="2473"/>
                </a:lnTo>
                <a:lnTo>
                  <a:pt x="738115" y="5493"/>
                </a:lnTo>
                <a:lnTo>
                  <a:pt x="664512" y="9637"/>
                </a:lnTo>
                <a:lnTo>
                  <a:pt x="593431" y="14858"/>
                </a:lnTo>
                <a:lnTo>
                  <a:pt x="525121" y="21108"/>
                </a:lnTo>
                <a:lnTo>
                  <a:pt x="459834" y="28339"/>
                </a:lnTo>
                <a:lnTo>
                  <a:pt x="397818" y="36502"/>
                </a:lnTo>
                <a:lnTo>
                  <a:pt x="339326" y="45550"/>
                </a:lnTo>
                <a:lnTo>
                  <a:pt x="284606" y="55435"/>
                </a:lnTo>
                <a:lnTo>
                  <a:pt x="233910" y="66108"/>
                </a:lnTo>
                <a:lnTo>
                  <a:pt x="187488" y="77522"/>
                </a:lnTo>
                <a:lnTo>
                  <a:pt x="145590" y="89629"/>
                </a:lnTo>
                <a:lnTo>
                  <a:pt x="108466" y="102380"/>
                </a:lnTo>
                <a:lnTo>
                  <a:pt x="49542" y="129625"/>
                </a:lnTo>
                <a:lnTo>
                  <a:pt x="12719" y="158872"/>
                </a:lnTo>
                <a:lnTo>
                  <a:pt x="0" y="189737"/>
                </a:lnTo>
                <a:lnTo>
                  <a:pt x="3221" y="205354"/>
                </a:lnTo>
                <a:lnTo>
                  <a:pt x="28242" y="235499"/>
                </a:lnTo>
                <a:lnTo>
                  <a:pt x="76366" y="263866"/>
                </a:lnTo>
                <a:lnTo>
                  <a:pt x="145590" y="290061"/>
                </a:lnTo>
                <a:lnTo>
                  <a:pt x="187488" y="302221"/>
                </a:lnTo>
                <a:lnTo>
                  <a:pt x="233910" y="313691"/>
                </a:lnTo>
                <a:lnTo>
                  <a:pt x="284606" y="324421"/>
                </a:lnTo>
                <a:lnTo>
                  <a:pt x="339326" y="334363"/>
                </a:lnTo>
                <a:lnTo>
                  <a:pt x="397818" y="343466"/>
                </a:lnTo>
                <a:lnTo>
                  <a:pt x="459834" y="351683"/>
                </a:lnTo>
                <a:lnTo>
                  <a:pt x="525121" y="358964"/>
                </a:lnTo>
                <a:lnTo>
                  <a:pt x="593431" y="365259"/>
                </a:lnTo>
                <a:lnTo>
                  <a:pt x="664512" y="370520"/>
                </a:lnTo>
                <a:lnTo>
                  <a:pt x="738115" y="374698"/>
                </a:lnTo>
                <a:lnTo>
                  <a:pt x="813989" y="377743"/>
                </a:lnTo>
                <a:lnTo>
                  <a:pt x="891884" y="379606"/>
                </a:lnTo>
                <a:lnTo>
                  <a:pt x="971549" y="380237"/>
                </a:lnTo>
                <a:lnTo>
                  <a:pt x="1051215" y="379606"/>
                </a:lnTo>
                <a:lnTo>
                  <a:pt x="1129110" y="377743"/>
                </a:lnTo>
                <a:lnTo>
                  <a:pt x="1204984" y="374698"/>
                </a:lnTo>
                <a:lnTo>
                  <a:pt x="1278587" y="370520"/>
                </a:lnTo>
                <a:lnTo>
                  <a:pt x="1349668" y="365259"/>
                </a:lnTo>
                <a:lnTo>
                  <a:pt x="1417978" y="358964"/>
                </a:lnTo>
                <a:lnTo>
                  <a:pt x="1483265" y="351683"/>
                </a:lnTo>
                <a:lnTo>
                  <a:pt x="1545281" y="343466"/>
                </a:lnTo>
                <a:lnTo>
                  <a:pt x="1603773" y="334363"/>
                </a:lnTo>
                <a:lnTo>
                  <a:pt x="1658492" y="324421"/>
                </a:lnTo>
                <a:lnTo>
                  <a:pt x="1709189" y="313691"/>
                </a:lnTo>
                <a:lnTo>
                  <a:pt x="1755611" y="302221"/>
                </a:lnTo>
                <a:lnTo>
                  <a:pt x="1797509" y="290061"/>
                </a:lnTo>
                <a:lnTo>
                  <a:pt x="1834633" y="277259"/>
                </a:lnTo>
                <a:lnTo>
                  <a:pt x="1893557" y="249929"/>
                </a:lnTo>
                <a:lnTo>
                  <a:pt x="1930380" y="220624"/>
                </a:lnTo>
                <a:lnTo>
                  <a:pt x="1943099" y="189737"/>
                </a:lnTo>
                <a:lnTo>
                  <a:pt x="1939878" y="174126"/>
                </a:lnTo>
                <a:lnTo>
                  <a:pt x="1914856" y="144022"/>
                </a:lnTo>
                <a:lnTo>
                  <a:pt x="1866733" y="115728"/>
                </a:lnTo>
                <a:lnTo>
                  <a:pt x="1797509" y="89629"/>
                </a:lnTo>
                <a:lnTo>
                  <a:pt x="1755611" y="77522"/>
                </a:lnTo>
                <a:lnTo>
                  <a:pt x="1709189" y="66108"/>
                </a:lnTo>
                <a:lnTo>
                  <a:pt x="1658492" y="55435"/>
                </a:lnTo>
                <a:lnTo>
                  <a:pt x="1603773" y="45550"/>
                </a:lnTo>
                <a:lnTo>
                  <a:pt x="1545281" y="36502"/>
                </a:lnTo>
                <a:lnTo>
                  <a:pt x="1483265" y="28339"/>
                </a:lnTo>
                <a:lnTo>
                  <a:pt x="1417978" y="21108"/>
                </a:lnTo>
                <a:lnTo>
                  <a:pt x="1349668" y="14858"/>
                </a:lnTo>
                <a:lnTo>
                  <a:pt x="1278587" y="9637"/>
                </a:lnTo>
                <a:lnTo>
                  <a:pt x="1204984" y="5493"/>
                </a:lnTo>
                <a:lnTo>
                  <a:pt x="1129110" y="2473"/>
                </a:lnTo>
                <a:lnTo>
                  <a:pt x="1051215" y="626"/>
                </a:lnTo>
                <a:lnTo>
                  <a:pt x="971549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43512" y="2984462"/>
            <a:ext cx="98615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Router Module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91278" y="1967493"/>
            <a:ext cx="967105" cy="866775"/>
          </a:xfrm>
          <a:custGeom>
            <a:avLst/>
            <a:gdLst/>
            <a:ahLst/>
            <a:cxnLst/>
            <a:rect l="l" t="t" r="r" b="b"/>
            <a:pathLst>
              <a:path w="967104" h="866775">
                <a:moveTo>
                  <a:pt x="17525" y="613409"/>
                </a:moveTo>
                <a:lnTo>
                  <a:pt x="0" y="848867"/>
                </a:lnTo>
                <a:lnTo>
                  <a:pt x="235457" y="866393"/>
                </a:lnTo>
                <a:lnTo>
                  <a:pt x="181355" y="803147"/>
                </a:lnTo>
                <a:lnTo>
                  <a:pt x="328217" y="676655"/>
                </a:lnTo>
                <a:lnTo>
                  <a:pt x="72389" y="676655"/>
                </a:lnTo>
                <a:lnTo>
                  <a:pt x="17525" y="613409"/>
                </a:lnTo>
                <a:close/>
              </a:path>
              <a:path w="967104" h="866775">
                <a:moveTo>
                  <a:pt x="858011" y="0"/>
                </a:moveTo>
                <a:lnTo>
                  <a:pt x="72389" y="676655"/>
                </a:lnTo>
                <a:lnTo>
                  <a:pt x="328217" y="676655"/>
                </a:lnTo>
                <a:lnTo>
                  <a:pt x="966977" y="126491"/>
                </a:lnTo>
                <a:lnTo>
                  <a:pt x="85801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4993" y="3086871"/>
            <a:ext cx="1203960" cy="334010"/>
          </a:xfrm>
          <a:custGeom>
            <a:avLst/>
            <a:gdLst/>
            <a:ahLst/>
            <a:cxnLst/>
            <a:rect l="l" t="t" r="r" b="b"/>
            <a:pathLst>
              <a:path w="1203959" h="334010">
                <a:moveTo>
                  <a:pt x="166115" y="0"/>
                </a:moveTo>
                <a:lnTo>
                  <a:pt x="0" y="166877"/>
                </a:lnTo>
                <a:lnTo>
                  <a:pt x="166115" y="333755"/>
                </a:lnTo>
                <a:lnTo>
                  <a:pt x="166115" y="249935"/>
                </a:lnTo>
                <a:lnTo>
                  <a:pt x="1203959" y="249935"/>
                </a:lnTo>
                <a:lnTo>
                  <a:pt x="1203959" y="83057"/>
                </a:lnTo>
                <a:lnTo>
                  <a:pt x="166115" y="83057"/>
                </a:lnTo>
                <a:lnTo>
                  <a:pt x="1661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2696" y="2596905"/>
            <a:ext cx="1472184" cy="1481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2817" y="4264155"/>
            <a:ext cx="1708150" cy="1146810"/>
          </a:xfrm>
          <a:custGeom>
            <a:avLst/>
            <a:gdLst/>
            <a:ahLst/>
            <a:cxnLst/>
            <a:rect l="l" t="t" r="r" b="b"/>
            <a:pathLst>
              <a:path w="1708150" h="1146810">
                <a:moveTo>
                  <a:pt x="0" y="1146809"/>
                </a:moveTo>
                <a:lnTo>
                  <a:pt x="1707641" y="1146809"/>
                </a:lnTo>
                <a:lnTo>
                  <a:pt x="1707641" y="0"/>
                </a:lnTo>
                <a:lnTo>
                  <a:pt x="0" y="0"/>
                </a:lnTo>
                <a:lnTo>
                  <a:pt x="0" y="114680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73764" y="4728181"/>
            <a:ext cx="15252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main.routes.ts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82717" y="3732285"/>
            <a:ext cx="1051560" cy="780415"/>
          </a:xfrm>
          <a:custGeom>
            <a:avLst/>
            <a:gdLst/>
            <a:ahLst/>
            <a:cxnLst/>
            <a:rect l="l" t="t" r="r" b="b"/>
            <a:pathLst>
              <a:path w="1051559" h="780414">
                <a:moveTo>
                  <a:pt x="395691" y="208787"/>
                </a:moveTo>
                <a:lnTo>
                  <a:pt x="93725" y="208787"/>
                </a:lnTo>
                <a:lnTo>
                  <a:pt x="959357" y="780281"/>
                </a:lnTo>
                <a:lnTo>
                  <a:pt x="1051559" y="640841"/>
                </a:lnTo>
                <a:lnTo>
                  <a:pt x="395691" y="208787"/>
                </a:lnTo>
                <a:close/>
              </a:path>
              <a:path w="1051559" h="780414">
                <a:moveTo>
                  <a:pt x="231647" y="0"/>
                </a:moveTo>
                <a:lnTo>
                  <a:pt x="0" y="48005"/>
                </a:lnTo>
                <a:lnTo>
                  <a:pt x="48005" y="278891"/>
                </a:lnTo>
                <a:lnTo>
                  <a:pt x="93725" y="208787"/>
                </a:lnTo>
                <a:lnTo>
                  <a:pt x="395691" y="208787"/>
                </a:lnTo>
                <a:lnTo>
                  <a:pt x="185165" y="70103"/>
                </a:lnTo>
                <a:lnTo>
                  <a:pt x="23164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>
              <a:lnSpc>
                <a:spcPct val="100000"/>
              </a:lnSpc>
            </a:pPr>
            <a:r>
              <a:rPr spc="10" dirty="0"/>
              <a:t>Stappenpla</a:t>
            </a:r>
            <a:r>
              <a:rPr spc="15" dirty="0"/>
              <a:t>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3" y="1712853"/>
            <a:ext cx="8376284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139065" indent="-370205">
              <a:lnSpc>
                <a:spcPct val="150100"/>
              </a:lnSpc>
              <a:buFont typeface="Verdana"/>
              <a:buAutoNum type="arabicPeriod"/>
              <a:tabLst>
                <a:tab pos="452755" algn="l"/>
              </a:tabLst>
            </a:pPr>
            <a:r>
              <a:rPr sz="3450" dirty="0">
                <a:latin typeface="Verdana"/>
                <a:cs typeface="Verdana"/>
              </a:rPr>
              <a:t>Base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Hre</a:t>
            </a:r>
            <a:r>
              <a:rPr sz="3450" dirty="0">
                <a:latin typeface="Verdana"/>
                <a:cs typeface="Verdana"/>
              </a:rPr>
              <a:t>f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toe</a:t>
            </a:r>
            <a:r>
              <a:rPr sz="3450" spc="-30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oegen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</a:t>
            </a:r>
            <a:r>
              <a:rPr sz="3450" dirty="0">
                <a:latin typeface="Verdana"/>
                <a:cs typeface="Verdana"/>
              </a:rPr>
              <a:t>n</a:t>
            </a:r>
            <a:r>
              <a:rPr sz="3450" spc="3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header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65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an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index.htm</a:t>
            </a:r>
            <a:r>
              <a:rPr sz="3450" dirty="0">
                <a:latin typeface="Verdana"/>
                <a:cs typeface="Verdana"/>
              </a:rPr>
              <a:t>l</a:t>
            </a:r>
            <a:r>
              <a:rPr sz="3450" spc="3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(!)</a:t>
            </a:r>
          </a:p>
          <a:p>
            <a:pPr marL="323215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&lt;base</a:t>
            </a:r>
            <a:r>
              <a:rPr sz="34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href="/"&gt;</a:t>
            </a:r>
          </a:p>
          <a:p>
            <a:pPr marL="989330" marR="5080" lvl="1" indent="-369570" algn="just">
              <a:lnSpc>
                <a:spcPct val="149400"/>
              </a:lnSpc>
              <a:spcBef>
                <a:spcPts val="1005"/>
              </a:spcBef>
              <a:buFont typeface="Arial"/>
              <a:buChar char="•"/>
              <a:tabLst>
                <a:tab pos="989965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kunne</a:t>
            </a:r>
            <a:r>
              <a:rPr sz="2600" i="1" spc="-20" dirty="0">
                <a:latin typeface="Verdana"/>
                <a:cs typeface="Verdana"/>
              </a:rPr>
              <a:t>n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meerdere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route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module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zijn.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El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zij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eigen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ChildRoutes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definiëren.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536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oegen.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</a:t>
            </a:r>
            <a:r>
              <a:rPr sz="1950" spc="-35" dirty="0">
                <a:latin typeface="Verdana"/>
                <a:cs typeface="Verdana"/>
              </a:rPr>
              <a:t>nv</a:t>
            </a:r>
            <a:r>
              <a:rPr sz="1950" spc="-10" dirty="0">
                <a:latin typeface="Verdana"/>
                <a:cs typeface="Verdana"/>
              </a:rPr>
              <a:t>ention: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Route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beschikbaar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  <a:endParaRPr sz="1500">
              <a:latin typeface="Consolas"/>
              <a:cs typeface="Consolas"/>
            </a:endParaRP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hoofdmenu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&lt;router-outlet&gt;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Stati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menu'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Alway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visibl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‐‐&gt;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outerLin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directive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replace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wit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orrec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href="..."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‐‐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&lt;hr&gt;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Dynamicall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injec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view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&lt;route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r‐outlet&gt;&lt;/route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outlet&gt;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Stati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foote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Alway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visibl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‐‐&gt;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826" y="5832390"/>
            <a:ext cx="4912360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6371" y="4719831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1958" y="5168878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Eventueel: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index.html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058535" cy="290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selecto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index.htm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aanpassen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  <a:tab pos="2868295" algn="l"/>
              </a:tabLst>
            </a:pPr>
            <a:r>
              <a:rPr sz="1950" spc="-20" dirty="0">
                <a:latin typeface="Verdana"/>
                <a:cs typeface="Verdana"/>
              </a:rPr>
              <a:t>Al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MainComponen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selector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heeft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  <a:endParaRPr sz="1700">
              <a:latin typeface="Consolas"/>
              <a:cs typeface="Consolas"/>
            </a:endParaRP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1613</Words>
  <Application>Microsoft Macintosh PowerPoint</Application>
  <PresentationFormat>Custom</PresentationFormat>
  <Paragraphs>343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Stappenplan routing</vt:lpstr>
      <vt:lpstr>PowerPoint Presentation</vt:lpstr>
      <vt:lpstr>3. Routes beschikbaar maken in Module</vt:lpstr>
      <vt:lpstr>4. MainComponent met Routing maken</vt:lpstr>
      <vt:lpstr>5. Eventueel: index.html aanpassen</vt:lpstr>
      <vt:lpstr>6. Nieuwe component(en) maken en importeren</vt:lpstr>
      <vt:lpstr>8. Testen</vt:lpstr>
      <vt:lpstr>Checkpoint</vt:lpstr>
      <vt:lpstr>PowerPoint Presentation</vt:lpstr>
      <vt:lpstr>Dynamische routes maken</vt:lpstr>
      <vt:lpstr>1. app.routes.ts aanpassen</vt:lpstr>
      <vt:lpstr>2. Detail Component maken</vt:lpstr>
      <vt:lpstr>2a. DetailComponent - variants</vt:lpstr>
      <vt:lpstr>2b. DetailComponent - variants</vt:lpstr>
      <vt:lpstr>3. Detail component toevoegen aan Module</vt:lpstr>
      <vt:lpstr>4. App Component (‘Master View’) aanpassen</vt:lpstr>
      <vt:lpstr>Checkpoint</vt:lpstr>
      <vt:lpstr>ADVANCED: Meegeven van parameters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Checkpoint pipes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26</cp:revision>
  <dcterms:created xsi:type="dcterms:W3CDTF">2019-02-17T16:59:30Z</dcterms:created>
  <dcterms:modified xsi:type="dcterms:W3CDTF">2019-02-24T11:59:01Z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