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319" r:id="rId35"/>
    <p:sldId id="288" r:id="rId36"/>
    <p:sldId id="289" r:id="rId37"/>
    <p:sldId id="290" r:id="rId38"/>
    <p:sldId id="32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24" r:id="rId62"/>
    <p:sldId id="311" r:id="rId63"/>
    <p:sldId id="312" r:id="rId64"/>
    <p:sldId id="313" r:id="rId65"/>
    <p:sldId id="314" r:id="rId66"/>
    <p:sldId id="315" r:id="rId67"/>
    <p:sldId id="316" r:id="rId68"/>
    <p:sldId id="325" r:id="rId6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83"/>
  </p:normalViewPr>
  <p:slideViewPr>
    <p:cSldViewPr>
      <p:cViewPr varScale="1">
        <p:scale>
          <a:sx n="78" d="100"/>
          <a:sy n="78" d="100"/>
        </p:scale>
        <p:origin x="11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902" y="1510254"/>
            <a:ext cx="84048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Step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FormsModul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app.module.ts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902" y="640584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9a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9b</a:t>
            </a:r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9c</a:t>
            </a:r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9d</a:t>
            </a:r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09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(thoug</a:t>
            </a:r>
            <a:r>
              <a:rPr sz="1950" spc="-15" dirty="0">
                <a:latin typeface="Verdana"/>
                <a:cs typeface="Verdana"/>
              </a:rPr>
              <a:t>h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0" dirty="0">
                <a:latin typeface="Verdana"/>
                <a:cs typeface="Verdana"/>
              </a:rPr>
              <a:t>ely)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9e</a:t>
            </a:r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Template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driven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15" dirty="0"/>
              <a:t>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spc="-25" dirty="0">
                <a:latin typeface="Verdana"/>
                <a:cs typeface="Verdana"/>
              </a:rPr>
              <a:t>N</a:t>
            </a:r>
            <a:r>
              <a:rPr sz="2600" spc="-20" dirty="0">
                <a:latin typeface="Verdana"/>
                <a:cs typeface="Verdana"/>
              </a:rPr>
              <a:t>o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more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passwordMatcher(control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  <a:endParaRPr sz="1500">
              <a:latin typeface="Consolas"/>
              <a:cs typeface="Consolas"/>
            </a:endParaRP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61966"/>
          </a:xfrm>
        </p:spPr>
        <p:txBody>
          <a:bodyPr/>
          <a:lstStyle/>
          <a:p>
            <a:pPr algn="ctr"/>
            <a:r>
              <a:rPr lang="en-US" sz="4000" b="1" dirty="0"/>
              <a:t>Exercise 9f</a:t>
            </a:r>
          </a:p>
          <a:p>
            <a:pPr algn="ctr"/>
            <a:endParaRPr lang="en-US" sz="4000" b="1" dirty="0"/>
          </a:p>
          <a:p>
            <a:pPr algn="ctr"/>
            <a:r>
              <a:rPr lang="en-US" b="1" dirty="0"/>
              <a:t>add validation to model driven forms</a:t>
            </a:r>
            <a:r>
              <a:rPr lang="en-US" dirty="0"/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61966"/>
          </a:xfrm>
        </p:spPr>
        <p:txBody>
          <a:bodyPr/>
          <a:lstStyle/>
          <a:p>
            <a:pPr algn="ctr"/>
            <a:r>
              <a:rPr lang="en-US" sz="4000" b="1" dirty="0"/>
              <a:t>Exercise 9g</a:t>
            </a:r>
          </a:p>
          <a:p>
            <a:pPr algn="ctr"/>
            <a:endParaRPr lang="en-US" sz="4000" b="1" dirty="0"/>
          </a:p>
          <a:p>
            <a:pPr algn="ctr"/>
            <a:r>
              <a:rPr lang="en-US" b="1" dirty="0" err="1"/>
              <a:t>Unittest</a:t>
            </a:r>
            <a:r>
              <a:rPr lang="en-US" b="1" dirty="0"/>
              <a:t> the Reactive form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6920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b="1" spc="-229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50" b="1" spc="1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350" b="1" spc="5" dirty="0">
                <a:solidFill>
                  <a:srgbClr val="FF0000"/>
                </a:solidFill>
                <a:latin typeface="Verdana"/>
                <a:cs typeface="Verdana"/>
              </a:rPr>
              <a:t>peahea</a:t>
            </a:r>
            <a:r>
              <a:rPr sz="2350" b="1" spc="10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35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50" b="1" spc="15" dirty="0">
                <a:solidFill>
                  <a:srgbClr val="FF0000"/>
                </a:solidFill>
                <a:latin typeface="Verdana"/>
                <a:cs typeface="Verdana"/>
              </a:rPr>
              <a:t>demo</a:t>
            </a:r>
            <a:r>
              <a:rPr lang="nl-NL" sz="2350" b="1" spc="15" dirty="0">
                <a:solidFill>
                  <a:srgbClr val="FF0000"/>
                </a:solidFill>
                <a:latin typeface="Verdana"/>
                <a:cs typeface="Verdana"/>
              </a:rPr>
              <a:t>!</a:t>
            </a:r>
            <a:endParaRPr sz="235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3454792"/>
          </a:xfrm>
        </p:spPr>
        <p:txBody>
          <a:bodyPr/>
          <a:lstStyle/>
          <a:p>
            <a:pPr algn="ctr"/>
            <a:r>
              <a:rPr lang="en-US" sz="4000" b="1" dirty="0"/>
              <a:t>Exercise 9h</a:t>
            </a:r>
          </a:p>
          <a:p>
            <a:pPr algn="ctr"/>
            <a:endParaRPr lang="en-US" sz="4000" b="1" dirty="0"/>
          </a:p>
          <a:p>
            <a:pPr algn="ctr"/>
            <a:r>
              <a:rPr lang="en-US" b="1" dirty="0"/>
              <a:t>Optional:</a:t>
            </a:r>
          </a:p>
          <a:p>
            <a:pPr algn="ctr"/>
            <a:endParaRPr lang="en-US" sz="4000" b="1" dirty="0"/>
          </a:p>
          <a:p>
            <a:pPr algn="ctr"/>
            <a:r>
              <a:rPr lang="en-US" dirty="0"/>
              <a:t>Add/change </a:t>
            </a:r>
            <a:r>
              <a:rPr lang="en-US" b="1" dirty="0" err="1"/>
              <a:t>rxjs</a:t>
            </a:r>
            <a:r>
              <a:rPr lang="en-US" b="1"/>
              <a:t>/operators</a:t>
            </a:r>
            <a:r>
              <a:rPr lang="en-US"/>
              <a:t> to the Demo app: /forms-typeahead, Component 1</a:t>
            </a:r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90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2224</Words>
  <Application>Microsoft Macintosh PowerPoint</Application>
  <PresentationFormat>Custom</PresentationFormat>
  <Paragraphs>522</Paragraphs>
  <Slides>68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Checkpoint 9a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26</cp:revision>
  <dcterms:created xsi:type="dcterms:W3CDTF">2019-02-17T17:00:18Z</dcterms:created>
  <dcterms:modified xsi:type="dcterms:W3CDTF">2019-05-10T12:20:35Z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