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0" r:id="rId22"/>
    <p:sldId id="401" r:id="rId23"/>
    <p:sldId id="406" r:id="rId24"/>
    <p:sldId id="407" r:id="rId25"/>
    <p:sldId id="402" r:id="rId26"/>
    <p:sldId id="393" r:id="rId27"/>
    <p:sldId id="395" r:id="rId28"/>
    <p:sldId id="394" r:id="rId29"/>
    <p:sldId id="3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autoAdjust="0"/>
    <p:restoredTop sz="83907" autoAdjust="0"/>
  </p:normalViewPr>
  <p:slideViewPr>
    <p:cSldViewPr snapToGrid="0">
      <p:cViewPr varScale="1">
        <p:scale>
          <a:sx n="130" d="100"/>
          <a:sy n="130"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25-04-18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25-04-18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25-04-18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25-04-18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25-04-18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25-04-18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25-04-18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25-04-18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a:t>
            </a:r>
            <a:r>
              <a:rPr lang="nl-NL" sz="2400" b="1" dirty="0" smtClean="0">
                <a:solidFill>
                  <a:srgbClr val="FF0000"/>
                </a:solidFill>
              </a:rPr>
              <a:t>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11719</TotalTime>
  <Words>994</Words>
  <Application>Microsoft Macintosh PowerPoint</Application>
  <PresentationFormat>Widescreen</PresentationFormat>
  <Paragraphs>351</Paragraphs>
  <Slides>29</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1655</cp:revision>
  <dcterms:created xsi:type="dcterms:W3CDTF">2015-09-06T10:02:24Z</dcterms:created>
  <dcterms:modified xsi:type="dcterms:W3CDTF">2018-04-25T19:24:22Z</dcterms:modified>
</cp:coreProperties>
</file>