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0" r:id="rId22"/>
    <p:sldId id="401" r:id="rId23"/>
    <p:sldId id="406" r:id="rId24"/>
    <p:sldId id="407" r:id="rId25"/>
    <p:sldId id="402" r:id="rId26"/>
    <p:sldId id="393" r:id="rId27"/>
    <p:sldId id="395" r:id="rId28"/>
    <p:sldId id="394" r:id="rId29"/>
    <p:sldId id="3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83935" autoAdjust="0"/>
  </p:normalViewPr>
  <p:slideViewPr>
    <p:cSldViewPr snapToGrid="0">
      <p:cViewPr varScale="1">
        <p:scale>
          <a:sx n="79" d="100"/>
          <a:sy n="79" d="100"/>
        </p:scale>
        <p:origin x="7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26-04-18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r>
              <a:rPr lang="en-US" b="1" baseline="0" dirty="0" smtClean="0"/>
              <a:t>!!!  </a:t>
            </a:r>
            <a:r>
              <a:rPr lang="en-US" b="1" baseline="0" smtClean="0"/>
              <a:t>(= PUSH BERICHT)</a:t>
            </a:r>
            <a:endParaRPr lang="en-US" b="1"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 ES6</a:t>
            </a:r>
            <a:r>
              <a:rPr lang="en-US" baseline="0" dirty="0" smtClean="0"/>
              <a:t> </a:t>
            </a:r>
            <a:r>
              <a:rPr lang="en-US" dirty="0" smtClean="0"/>
              <a:t>arrow functions</a:t>
            </a:r>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26-04-18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26-04-18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26-04-18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26-04-18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26-04-18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26-04-18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525137"/>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chemeClr val="accent4">
                    <a:lumMod val="75000"/>
                  </a:schemeClr>
                </a:solidFill>
              </a:rPr>
              <a:t>Subscribe</a:t>
            </a:r>
            <a:r>
              <a:rPr lang="nl-NL" sz="2400" b="1" dirty="0" smtClean="0">
                <a:solidFill>
                  <a:schemeClr val="accent4">
                    <a:lumMod val="75000"/>
                  </a:schemeClr>
                </a:solidFill>
              </a:rPr>
              <a:t> </a:t>
            </a:r>
            <a:r>
              <a:rPr lang="nl-NL" sz="2400" b="1" dirty="0" err="1" smtClean="0">
                <a:solidFill>
                  <a:schemeClr val="accent4">
                    <a:lumMod val="75000"/>
                  </a:schemeClr>
                </a:solidFill>
              </a:rPr>
              <a:t>to</a:t>
            </a:r>
            <a:r>
              <a:rPr lang="nl-NL" sz="2400" b="1" dirty="0" smtClean="0">
                <a:solidFill>
                  <a:schemeClr val="accent4">
                    <a:lumMod val="75000"/>
                  </a:schemeClr>
                </a:solidFill>
              </a:rPr>
              <a:t> </a:t>
            </a:r>
            <a:r>
              <a:rPr lang="nl-NL" sz="2400" b="1" dirty="0" err="1" smtClean="0">
                <a:solidFill>
                  <a:schemeClr val="accent4">
                    <a:lumMod val="75000"/>
                  </a:schemeClr>
                </a:solidFill>
              </a:rPr>
              <a:t>the</a:t>
            </a:r>
            <a:r>
              <a:rPr lang="nl-NL" sz="2400" b="1" dirty="0" smtClean="0">
                <a:solidFill>
                  <a:schemeClr val="accent4">
                    <a:lumMod val="75000"/>
                  </a:schemeClr>
                </a:solidFill>
              </a:rPr>
              <a:t> stream (push </a:t>
            </a:r>
            <a:r>
              <a:rPr lang="nl-NL" sz="2400" b="1" dirty="0" err="1" smtClean="0">
                <a:solidFill>
                  <a:schemeClr val="accent4">
                    <a:lumMod val="75000"/>
                  </a:schemeClr>
                </a:solidFill>
              </a:rPr>
              <a:t>mechanism</a:t>
            </a:r>
            <a:r>
              <a:rPr lang="nl-NL" sz="2400" b="1" dirty="0" smtClean="0">
                <a:solidFill>
                  <a:schemeClr val="accent4">
                    <a:lumMod val="75000"/>
                  </a:schemeClr>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  (</a:t>
            </a:r>
            <a:r>
              <a:rPr lang="nl-NL" b="1" i="1" dirty="0" smtClean="0">
                <a:solidFill>
                  <a:schemeClr val="accent4">
                    <a:lumMod val="75000"/>
                  </a:schemeClr>
                </a:solidFill>
                <a:latin typeface="Arial" charset="0"/>
                <a:ea typeface="Arial" charset="0"/>
                <a:cs typeface="Arial" charset="0"/>
                <a:sym typeface="Wingdings"/>
              </a:rPr>
              <a:t> map(), </a:t>
            </a:r>
            <a:r>
              <a:rPr lang="nl-NL" b="1" i="1" dirty="0" err="1" smtClean="0">
                <a:solidFill>
                  <a:schemeClr val="accent4">
                    <a:lumMod val="75000"/>
                  </a:schemeClr>
                </a:solidFill>
                <a:latin typeface="Arial" charset="0"/>
                <a:ea typeface="Arial" charset="0"/>
                <a:cs typeface="Arial" charset="0"/>
                <a:sym typeface="Wingdings"/>
              </a:rPr>
              <a:t>reduce</a:t>
            </a:r>
            <a:r>
              <a:rPr lang="nl-NL" b="1" i="1" dirty="0" smtClean="0">
                <a:solidFill>
                  <a:schemeClr val="accent4">
                    <a:lumMod val="75000"/>
                  </a:schemeClr>
                </a:solidFill>
                <a:latin typeface="Arial" charset="0"/>
                <a:ea typeface="Arial" charset="0"/>
                <a:cs typeface="Arial" charset="0"/>
                <a:sym typeface="Wingdings"/>
              </a:rPr>
              <a:t>()</a:t>
            </a:r>
            <a:r>
              <a:rPr lang="nl-NL" sz="2400" b="1" dirty="0" smtClean="0">
                <a:sym typeface="Wingdings"/>
              </a:rPr>
              <a:t>)</a:t>
            </a:r>
            <a:endParaRPr lang="nl-NL" sz="2400" b="1" dirty="0" smtClean="0"/>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a:solidFill>
                  <a:srgbClr val="FF0000"/>
                </a:solidFill>
              </a:rPr>
              <a:t>import</a:t>
            </a:r>
            <a:r>
              <a:rPr lang="en-US" sz="1400" b="1" dirty="0"/>
              <a:t> { of } from '</a:t>
            </a:r>
            <a:r>
              <a:rPr lang="en-US" sz="1400" b="1" dirty="0" err="1">
                <a:solidFill>
                  <a:srgbClr val="FF0000"/>
                </a:solidFill>
              </a:rPr>
              <a:t>rxjs</a:t>
            </a:r>
            <a:r>
              <a:rPr lang="en-US" sz="1400" b="1" dirty="0">
                <a:solidFill>
                  <a:srgbClr val="FF0000"/>
                </a:solidFill>
              </a:rPr>
              <a:t>/observable/of</a:t>
            </a:r>
            <a:r>
              <a:rPr lang="en-US" sz="1400" b="1" dirty="0"/>
              <a:t>';</a:t>
            </a:r>
          </a:p>
          <a:p>
            <a:pPr marL="0" indent="0">
              <a:spcBef>
                <a:spcPts val="50"/>
              </a:spcBef>
              <a:buNone/>
            </a:pPr>
            <a:r>
              <a:rPr lang="en-US" sz="1400" b="1" dirty="0">
                <a:solidFill>
                  <a:srgbClr val="FF0000"/>
                </a:solidFill>
              </a:rPr>
              <a:t>import</a:t>
            </a:r>
            <a:r>
              <a:rPr lang="en-US" sz="1400" b="1" dirty="0"/>
              <a:t> {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chemeClr val="accent4">
                    <a:lumMod val="75000"/>
                  </a:schemeClr>
                </a:solidFill>
              </a:rPr>
              <a:t>export</a:t>
            </a:r>
            <a:r>
              <a:rPr lang="nl-NL" sz="1400" b="1" dirty="0" smtClean="0">
                <a:solidFill>
                  <a:srgbClr val="C00000"/>
                </a:solidFill>
              </a:rPr>
              <a: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C00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solidFill>
                  <a:schemeClr val="accent4">
                    <a:lumMod val="75000"/>
                  </a:schemeClr>
                </a:solidFill>
              </a:rPr>
              <a:t>export</a:t>
            </a:r>
            <a:r>
              <a:rPr lang="nl-NL" sz="2000" b="1" dirty="0"/>
              <a:t> class </a:t>
            </a:r>
            <a:r>
              <a:rPr lang="nl-NL" sz="2000" b="1" dirty="0" err="1">
                <a:solidFill>
                  <a:srgbClr val="FF0000"/>
                </a:solidFill>
              </a:rPr>
              <a:t>BooksComponent</a:t>
            </a:r>
            <a:r>
              <a:rPr lang="nl-NL" sz="2000" b="1" dirty="0">
                <a:solidFill>
                  <a:srgbClr val="FF0000"/>
                </a:solidFill>
              </a:rPr>
              <a:t> </a:t>
            </a:r>
            <a:r>
              <a:rPr lang="nl-NL" sz="2000" b="1" dirty="0" err="1"/>
              <a:t>implements</a:t>
            </a:r>
            <a:r>
              <a:rPr lang="nl-NL" sz="2000" b="1" dirty="0"/>
              <a:t> </a:t>
            </a:r>
            <a:r>
              <a:rPr lang="nl-NL" sz="2000" b="1" dirty="0" err="1">
                <a:solidFill>
                  <a:srgbClr val="C00000"/>
                </a:solidFill>
              </a:rPr>
              <a:t>OnInit</a:t>
            </a:r>
            <a:r>
              <a:rPr lang="nl-NL" sz="2000" b="1" dirty="0">
                <a:solidFill>
                  <a:srgbClr val="C00000"/>
                </a:solidFill>
              </a:rPr>
              <a:t> </a:t>
            </a:r>
            <a:r>
              <a:rPr lang="nl-NL" sz="2000" b="1" dirty="0"/>
              <a:t>{</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solidFill>
                  <a:srgbClr val="FF0000"/>
                </a:solidFill>
              </a:rPr>
              <a:t>BooksComponent</a:t>
            </a:r>
            <a:r>
              <a:rPr lang="en-US" sz="2400" b="1" dirty="0">
                <a:solidFill>
                  <a:srgbClr val="FF0000"/>
                </a:solidFill>
              </a:rPr>
              <a:t> </a:t>
            </a:r>
            <a:r>
              <a:rPr lang="en-US" sz="2400" b="1" dirty="0"/>
              <a:t>implements</a:t>
            </a:r>
            <a:r>
              <a:rPr lang="en-US" sz="2400" b="1" dirty="0">
                <a:solidFill>
                  <a:srgbClr val="C00000"/>
                </a:solidFill>
              </a:rPr>
              <a:t>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0000"/>
                </a:solidFill>
              </a:rPr>
              <a:t>bookService</a:t>
            </a:r>
            <a:r>
              <a:rPr lang="en-US" sz="2400" b="1" dirty="0"/>
              <a:t>: </a:t>
            </a:r>
            <a:r>
              <a:rPr lang="en-US" sz="2400" b="1" dirty="0" err="1">
                <a:solidFill>
                  <a:srgbClr val="C00000"/>
                </a:solidFill>
              </a:rPr>
              <a:t>BookService</a:t>
            </a:r>
            <a:r>
              <a:rPr lang="en-US" sz="2400" b="1" dirty="0"/>
              <a:t>) { }</a:t>
            </a:r>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this.bookService.getBooks</a:t>
            </a:r>
            <a:r>
              <a:rPr lang="en-US" sz="2400" b="1" dirty="0"/>
              <a:t>()</a:t>
            </a:r>
          </a:p>
          <a:p>
            <a:pPr marL="0" indent="0">
              <a:buNone/>
            </a:pPr>
            <a:r>
              <a:rPr lang="en-US" sz="2400" b="1" dirty="0" smtClean="0"/>
              <a:t>		</a:t>
            </a:r>
            <a:r>
              <a:rPr lang="en-US" b="1" dirty="0" smtClean="0">
                <a:solidFill>
                  <a:srgbClr val="FF0000"/>
                </a:solidFill>
              </a:rPr>
              <a:t>.</a:t>
            </a:r>
            <a:r>
              <a:rPr lang="en-US" b="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11723</TotalTime>
  <Words>1002</Words>
  <Application>Microsoft Macintosh PowerPoint</Application>
  <PresentationFormat>Widescreen</PresentationFormat>
  <Paragraphs>352</Paragraphs>
  <Slides>29</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1657</cp:revision>
  <dcterms:created xsi:type="dcterms:W3CDTF">2015-09-06T10:02:24Z</dcterms:created>
  <dcterms:modified xsi:type="dcterms:W3CDTF">2018-04-26T08:48:42Z</dcterms:modified>
</cp:coreProperties>
</file>