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4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51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969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5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0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6BE307-F6B4-491E-A6F4-26915D20E9B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2AE4D2-1282-4BF8-9BE6-CFDA6162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cdc.gov/NCHS/Weekly-Provisional-Counts-of-Deaths-by-State-and-S/muzy-jte6/explore/query/SELECT%0A%20%20%60data_as_of%60%2C%0A%20%20%60jurisdiction_of_occurrence%60%2C%0A%20%20%60mmwryear%60%2C%0A%20%20%60mmwrweek%60%2C%0A%20%20%60week_ending_date%60%2C%0A%20%20%60all_cause%60%2C%0A%20%20%60natural_cause%60%2C%0A%20%20%60septicemia_a40_a41%60%2C%0A%20%20%60malignant_neoplasms_c00_c97%60%2C%0A%20%20%60diabetes_mellitus_e10_e14%60%2C%0A%20%20%60alzheimer_disease_g30%60%2C%0A%20%20%60influenza_and_pneumonia_j09_j18%60%2C%0A%20%20%60chronic_lower_respiratory%60%2C%0A%20%20%60other_diseases_of_respiratory%60%2C%0A%20%20%60nephritis_nephrotic_syndrome%60%2C%0A%20%20%60symptoms_signs_and_abnormal%60%2C%0A%20%20%60diseases_of_heart_i00_i09%60%2C%0A%20%20%60cerebrovascular_diseases%60%2C%0A%20%20%60covid_19_u071_multiple_cause_of_death%60%2C%0A%20%20%60covid_19_u071_underlying_cause_of_death%60%2C%0A%20%20%60flag_allcause%60%2C%0A%20%20%60flag_natcause%60%2C%0A%20%20%60flag_sept%60%2C%0A%20%20%60flag_neopl%60%2C%0A%20%20%60flag_diab%60%2C%0A%20%20%60flag_alz%60%2C%0A%20%20%60flag_inflpn%60%2C%0A%20%20%60flag_clrd%60%2C%0A%20%20%60flag_otherresp%60%2C%0A%20%20%60flag_nephr%60%2C%0A%20%20%60flag_otherunk%60%2C%0A%20%20%60flag_hd%60%2C%0A%20%20%60flag_stroke%60%2C%0A%20%20%60flag_cov19mcod%60%2C%0A%20%20%60flag_cov19ucod%60/page/filt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eugenesimon/Project-3-Rep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1255-13CE-6CC1-A34A-2F5221555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698115" cy="57958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FE7D7-EC2D-6C0B-147B-D03C177D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9158" y="347517"/>
            <a:ext cx="3998624" cy="1256145"/>
          </a:xfrm>
        </p:spPr>
        <p:txBody>
          <a:bodyPr>
            <a:normAutofit/>
          </a:bodyPr>
          <a:lstStyle/>
          <a:p>
            <a:r>
              <a:rPr lang="en-US" sz="1050" dirty="0"/>
              <a:t>Group 4: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50" dirty="0"/>
              <a:t>Michael </a:t>
            </a:r>
            <a:r>
              <a:rPr lang="en-US" sz="1050" dirty="0" err="1"/>
              <a:t>Garverick</a:t>
            </a: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50" dirty="0"/>
              <a:t>Noah Jaramillo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50" dirty="0"/>
              <a:t>Peter Simon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06FBE-D341-1F76-8F95-EDD63CBD452B}"/>
              </a:ext>
            </a:extLst>
          </p:cNvPr>
          <p:cNvSpPr txBox="1"/>
          <p:nvPr/>
        </p:nvSpPr>
        <p:spPr>
          <a:xfrm>
            <a:off x="684212" y="1603662"/>
            <a:ext cx="1127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Objective: We want to explore the various causes of deaths in states per year for the last four years.</a:t>
            </a:r>
          </a:p>
          <a:p>
            <a:r>
              <a:rPr lang="en-US" dirty="0"/>
              <a:t>We want to plot the various causes on a map of the US and visualize what states may have higher</a:t>
            </a:r>
          </a:p>
          <a:p>
            <a:r>
              <a:rPr lang="en-US" dirty="0"/>
              <a:t>specific causes of deaths than others.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74E4E-6E31-32FB-8C93-8938EDFA23C4}"/>
              </a:ext>
            </a:extLst>
          </p:cNvPr>
          <p:cNvSpPr txBox="1"/>
          <p:nvPr/>
        </p:nvSpPr>
        <p:spPr>
          <a:xfrm>
            <a:off x="775855" y="2835564"/>
            <a:ext cx="324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Used: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Project 3 Data Link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AF0BD23-412A-1596-CE0C-E055BD11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10" y="3265008"/>
            <a:ext cx="4829175" cy="301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B9172-6F28-4B28-09A0-59094DBC7475}"/>
              </a:ext>
            </a:extLst>
          </p:cNvPr>
          <p:cNvSpPr txBox="1"/>
          <p:nvPr/>
        </p:nvSpPr>
        <p:spPr>
          <a:xfrm>
            <a:off x="6616461" y="2526992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 existing CDC visualizations:</a:t>
            </a:r>
          </a:p>
        </p:txBody>
      </p:sp>
      <p:pic>
        <p:nvPicPr>
          <p:cNvPr id="9" name="Picture 8" descr="A map of the united states&#10;&#10;Description automatically generated with medium confidence">
            <a:extLst>
              <a:ext uri="{FF2B5EF4-FFF2-40B4-BE49-F238E27FC236}">
                <a16:creationId xmlns:a16="http://schemas.microsoft.com/office/drawing/2014/main" id="{3F6FDDBB-0723-F6A1-4A43-83DE95243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84" y="4171589"/>
            <a:ext cx="3919268" cy="2449543"/>
          </a:xfrm>
          <a:prstGeom prst="rect">
            <a:avLst/>
          </a:prstGeom>
        </p:spPr>
      </p:pic>
      <p:pic>
        <p:nvPicPr>
          <p:cNvPr id="10" name="Picture 9" descr="A map of the united states&#10;&#10;Description automatically generated with medium confidence">
            <a:extLst>
              <a:ext uri="{FF2B5EF4-FFF2-40B4-BE49-F238E27FC236}">
                <a16:creationId xmlns:a16="http://schemas.microsoft.com/office/drawing/2014/main" id="{2387D8E8-6E2B-FCE8-C11C-F2DB592EC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30" y="3057974"/>
            <a:ext cx="3234501" cy="20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8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8085E3-F40C-4C7E-5754-B533787A4451}"/>
              </a:ext>
            </a:extLst>
          </p:cNvPr>
          <p:cNvSpPr txBox="1"/>
          <p:nvPr/>
        </p:nvSpPr>
        <p:spPr>
          <a:xfrm>
            <a:off x="646981" y="465826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Visualization Idea: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82450C9A-F239-837E-C089-B078FBD6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1" y="835158"/>
            <a:ext cx="5943600" cy="306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8AD77-7ECC-A796-D7D7-A81D8588A3FA}"/>
              </a:ext>
            </a:extLst>
          </p:cNvPr>
          <p:cNvSpPr txBox="1"/>
          <p:nvPr/>
        </p:nvSpPr>
        <p:spPr>
          <a:xfrm>
            <a:off x="646981" y="5158596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https://github.com/petereugenesimon/Project-3-Repo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5207A-3F33-27E0-6ED2-D88F330430B1}"/>
              </a:ext>
            </a:extLst>
          </p:cNvPr>
          <p:cNvSpPr txBox="1"/>
          <p:nvPr/>
        </p:nvSpPr>
        <p:spPr>
          <a:xfrm>
            <a:off x="646981" y="478926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Repo:</a:t>
            </a:r>
          </a:p>
        </p:txBody>
      </p:sp>
    </p:spTree>
    <p:extLst>
      <p:ext uri="{BB962C8B-B14F-4D97-AF65-F5344CB8AC3E}">
        <p14:creationId xmlns:p14="http://schemas.microsoft.com/office/powerpoint/2010/main" val="35237386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88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Slice</vt:lpstr>
      <vt:lpstr>Project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Peter Simon</dc:creator>
  <cp:lastModifiedBy>Peter Simon</cp:lastModifiedBy>
  <cp:revision>1</cp:revision>
  <dcterms:created xsi:type="dcterms:W3CDTF">2023-06-06T03:48:30Z</dcterms:created>
  <dcterms:modified xsi:type="dcterms:W3CDTF">2023-06-06T04:03:32Z</dcterms:modified>
</cp:coreProperties>
</file>