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ce76b0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ce76b0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ce76b0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ce76b0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ce76b0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ce76b0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ce76b0a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1ce76b0a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ce76b0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ce76b0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1ce76b0a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1ce76b0a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Weekly-Provisional-Counts-of-Deaths-by-State-and-S/muzy-jte6/explore/query/SELECT%0A%20%20%60data_as_of%60%2C%0A%20%20%60jurisdiction_of_occurrence%60%2C%0A%20%20%60mmwryear%60%2C%0A%20%20%60mmwrweek%60%2C%0A%20%20%60week_ending_date%60%2C%0A%20%20%60all_cause%60%2C%0A%20%20%60natural_cause%60%2C%0A%20%20%60septicemia_a40_a41%60%2C%0A%20%20%60malignant_neoplasms_c00_c97%60%2C%0A%20%20%60diabetes_mellitus_e10_e14%60%2C%0A%20%20%60alzheimer_disease_g30%60%2C%0A%20%20%60influenza_and_pneumonia_j09_j18%60%2C%0A%20%20%60chronic_lower_respiratory%60%2C%0A%20%20%60other_diseases_of_respiratory%60%2C%0A%20%20%60nephritis_nephrotic_syndrome%60%2C%0A%20%20%60symptoms_signs_and_abnormal%60%2C%0A%20%20%60diseases_of_heart_i00_i09%60%2C%0A%20%20%60cerebrovascular_diseases%60%2C%0A%20%20%60covid_19_u071_multiple_cause_of_death%60%2C%0A%20%20%60covid_19_u071_underlying_cause_of_death%60%2C%0A%20%20%60flag_allcause%60%2C%0A%20%20%60flag_natcause%60%2C%0A%20%20%60flag_sept%60%2C%0A%20%20%60flag_neopl%60%2C%0A%20%20%60flag_diab%60%2C%0A%20%20%60flag_alz%60%2C%0A%20%20%60flag_inflpn%60%2C%0A%20%20%60flag_clrd%60%2C%0A%20%20%60flag_otherresp%60%2C%0A%20%20%60flag_nephr%60%2C%0A%20%20%60flag_otherunk%60%2C%0A%20%20%60flag_hd%60%2C%0A%20%20%60flag_stroke%60%2C%0A%20%20%60flag_cov19mcod%60%2C%0A%20%20%60flag_cov19ucod%60/page/fil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Garverick, Peter Simon, Noah Jaramillo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2022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Wanted to visualize the various causes of death in the US over the last couple of years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the other visualizations you see on the CDC’s website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46" y="2490146"/>
            <a:ext cx="3374774" cy="21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25" y="2490150"/>
            <a:ext cx="3374774" cy="210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Process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246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started by downloading our dataset as a CSV from the CDC’s website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 some initial cleaning to rename columns and remove extraneous info we weren’t planning on using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Python, we converted the CSV file to a SQLite file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00" y="3434747"/>
            <a:ext cx="1913875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000" y="3482669"/>
            <a:ext cx="1230000" cy="13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271" y="3301246"/>
            <a:ext cx="1532125" cy="15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2778338" y="3993625"/>
            <a:ext cx="906000" cy="32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542625" y="3993625"/>
            <a:ext cx="906000" cy="32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Process cont.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our SQLite file, we then created a Python Flask API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our API, we were then able to incorporate our HTML and JavaScript code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50" y="31378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819" y="2944344"/>
            <a:ext cx="1164500" cy="1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149" y="3543474"/>
            <a:ext cx="1307775" cy="1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/>
          <p:nvPr/>
        </p:nvSpPr>
        <p:spPr>
          <a:xfrm>
            <a:off x="4064213" y="3773575"/>
            <a:ext cx="906000" cy="32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Well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Quickly and efficiently clean up external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Figure out the steps to convert the CSV to a SQLite file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our Flask app up and running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Basically everything we had covered in the class up until Javascript…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Struggled the most with the Javascript code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time getting the data in the correct JSON hierarchy to manipulate the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time trying to create visualizations outside of what we had done together in class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Initially planned on creating a choropleth until we realized what we were up against…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18181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cdc.gov/NCHS/Weekly-Provisional-Counts-of-Deaths-by-State-and-S/muzy-jte6/explore/query/SELECT%0A%20%20%60data_as_of%60%2C%0A%20%20%60jurisdiction_of_occurrence%60%2C%0A%20%20%60mmwryear%60%2C%0A%20%20%60mmwrweek%60%2C%0A%20%20%60week_ending_date%60%2C%0A%20%20%60all_cause%60%2C%0A%20%20%60natural_cause%60%2C%0A%20%20%60septicemia_a40_a41%60%2C%0A%20%20%60malignant_neoplasms_c00_c97%60%2C%0A%20%20%60diabetes_mellitus_e10_e14%60%2C%0A%20%20%60alzheimer_disease_g30%60%2C%0A%20%20%60influenza_and_pneumonia_j09_j18%60%2C%0A%20%20%60chronic_lower_respiratory%60%2C%0A%20%20%60other_diseases_of_respiratory%60%2C%0A%20%20%60nephritis_nephrotic_syndrome%60%2C%0A%20%20%60symptoms_signs_and_abnormal%60%2C%0A%20%20%60diseases_of_heart_i00_i09%60%2C%0A%20%20%60cerebrovascular_diseases%60%2C%0A%20%20%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60covid_19_u071_multiple_cause_of_death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%60%2C%0A%20%20%60covid_19_u071_underlying_cause_of_death%60%2C%0A%20%20%60flag_allcause%60%2C%0A%20%20%60flag_natcause%60%2C%0A%20%20%60flag_sept%60%2C%0A%20%20%60flag_neopl%60%2C%0A%20%20%60flag_diab%60%2C%0A%20%20%60flag_alz%60%2C%0A%20%20%60flag_inflpn%60%2C%0A%20%20%60flag_clrd%60%2C%0A%20%20%60flag_otherresp%60%2C%0A%20%20%60flag_nephr%60%2C%0A%20%20%60flag_otherunk%60%2C%0A%20%20%60flag_hd%60%2C%0A%20%20%60flag_stroke%60%2C%0A%20%20%60flag_cov19mcod%60%2C%0A%20%20%60flag_cov19ucod%60/page/fil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Lato</vt:lpstr>
      <vt:lpstr>Focus</vt:lpstr>
      <vt:lpstr>Project 3</vt:lpstr>
      <vt:lpstr>Overview</vt:lpstr>
      <vt:lpstr>Project Process</vt:lpstr>
      <vt:lpstr>Project Process cont.</vt:lpstr>
      <vt:lpstr>What We Did Well</vt:lpstr>
      <vt:lpstr>What We Would Do Differently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Peter Simon</dc:creator>
  <cp:lastModifiedBy>Peter Simon</cp:lastModifiedBy>
  <cp:revision>1</cp:revision>
  <dcterms:modified xsi:type="dcterms:W3CDTF">2023-06-15T01:37:16Z</dcterms:modified>
</cp:coreProperties>
</file>