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Design discussions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 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50" y="2911225"/>
            <a:ext cx="4572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597" y="58625"/>
            <a:ext cx="20608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775" y="1440825"/>
            <a:ext cx="1114825" cy="1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311708" y="191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Resignation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2438400"/>
            <a:ext cx="2476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-56900" y="-220375"/>
            <a:ext cx="85206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Resignation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2200"/>
            <a:ext cx="7355050" cy="4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600" y="4288200"/>
            <a:ext cx="3905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832700" y="4003425"/>
            <a:ext cx="851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</a:t>
            </a:r>
            <a:endParaRPr sz="3000"/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600" y="4915875"/>
            <a:ext cx="3905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886700" y="4631100"/>
            <a:ext cx="851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</a:t>
            </a:r>
            <a:endParaRPr sz="3000"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050" y="3660525"/>
            <a:ext cx="390525" cy="2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907150" y="3375750"/>
            <a:ext cx="851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</a:t>
            </a:r>
            <a:endParaRPr sz="3000"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2550" y="4212000"/>
            <a:ext cx="3905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710650" y="3927225"/>
            <a:ext cx="851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597" y="58625"/>
            <a:ext cx="20608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775" y="4171725"/>
            <a:ext cx="1114825" cy="1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775" y="2807900"/>
            <a:ext cx="1114825" cy="1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613650" y="3838300"/>
            <a:ext cx="51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11700" y="82800"/>
            <a:ext cx="8520600" cy="8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328325"/>
            <a:ext cx="76581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0" y="0"/>
            <a:ext cx="8520600" cy="10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Saving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963" y="1004700"/>
            <a:ext cx="4064076" cy="406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GameLog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Why?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want our users to </a:t>
            </a:r>
            <a:r>
              <a:rPr lang="en"/>
              <a:t>be able</a:t>
            </a:r>
            <a:r>
              <a:rPr lang="en"/>
              <a:t> to watch as they ride to Checker victory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Responsibilities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Save who played which color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Save every move that was finalized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Save when the game started 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00" y="1236209"/>
            <a:ext cx="2808000" cy="217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0" y="119975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GameLog Get Created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74" y="1317900"/>
            <a:ext cx="6664899" cy="31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0" y="15350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Saves you have to understand move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25" y="1132500"/>
            <a:ext cx="7153675" cy="33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0" y="136750"/>
            <a:ext cx="914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and Saving that movement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13" y="1021763"/>
            <a:ext cx="8079374" cy="30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261425" y="0"/>
            <a:ext cx="8520600" cy="8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75" y="820200"/>
            <a:ext cx="7021595" cy="42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900" y="41367"/>
            <a:ext cx="63561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Entity And Player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Why?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Player Entity</a:t>
            </a:r>
            <a:r>
              <a:rPr lang="en"/>
              <a:t> holds what is </a:t>
            </a:r>
            <a:r>
              <a:rPr lang="en"/>
              <a:t>necessary</a:t>
            </a:r>
            <a:r>
              <a:rPr lang="en"/>
              <a:t> for both Player and AI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Responsibilities ( Player Entity 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Holding the state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 game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 Lobby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Win/ loss</a:t>
            </a:r>
            <a:endParaRPr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Team Color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Responsibilities ( Player )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Holding the Session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Holding Saved Games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975" y="1389600"/>
            <a:ext cx="5495425" cy="1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1708" y="191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2438400"/>
            <a:ext cx="2476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0" y="183325"/>
            <a:ext cx="85206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Not Logged In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42" y="1281625"/>
            <a:ext cx="5588525" cy="3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597" y="58625"/>
            <a:ext cx="20608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775" y="58625"/>
            <a:ext cx="1114825" cy="1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0" y="107925"/>
            <a:ext cx="8520600" cy="8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Is Logged In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523" y="1031850"/>
            <a:ext cx="6458973" cy="41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311700" y="0"/>
            <a:ext cx="85206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998" y="1495386"/>
            <a:ext cx="4828025" cy="3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253050" y="0"/>
            <a:ext cx="85206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Challenger</a:t>
            </a:r>
            <a:r>
              <a:rPr lang="en"/>
              <a:t> Selects Player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049" y="1199400"/>
            <a:ext cx="4045920" cy="40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