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6"/>
    <p:restoredTop sz="96327"/>
  </p:normalViewPr>
  <p:slideViewPr>
    <p:cSldViewPr snapToGrid="0">
      <p:cViewPr varScale="1">
        <p:scale>
          <a:sx n="184" d="100"/>
          <a:sy n="18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6/9/24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E360B-A554-B1B1-F598-D789EC4D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8" y="651163"/>
            <a:ext cx="9486900" cy="1105137"/>
          </a:xfrm>
        </p:spPr>
        <p:txBody>
          <a:bodyPr>
            <a:normAutofit/>
          </a:bodyPr>
          <a:lstStyle/>
          <a:p>
            <a:r>
              <a:rPr lang="de-DE" sz="6000" dirty="0"/>
              <a:t>Dein Steuerberater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349032-C788-05D6-C647-CDB675C3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1828238"/>
            <a:ext cx="3339281" cy="1464378"/>
          </a:xfrm>
        </p:spPr>
        <p:txBody>
          <a:bodyPr>
            <a:normAutofit/>
          </a:bodyPr>
          <a:lstStyle/>
          <a:p>
            <a:r>
              <a:rPr lang="de-DE" sz="1800" dirty="0"/>
              <a:t>Rag mit </a:t>
            </a:r>
            <a:r>
              <a:rPr lang="de-DE" sz="1800" dirty="0" err="1"/>
              <a:t>reranking</a:t>
            </a:r>
            <a:endParaRPr lang="de-DE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6F117789-FE5E-E062-98D3-CEB169B6E5BE}"/>
              </a:ext>
            </a:extLst>
          </p:cNvPr>
          <p:cNvSpPr txBox="1">
            <a:spLocks/>
          </p:cNvSpPr>
          <p:nvPr/>
        </p:nvSpPr>
        <p:spPr>
          <a:xfrm>
            <a:off x="8679537" y="2955918"/>
            <a:ext cx="3339281" cy="1464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1800" dirty="0"/>
              <a:t>Eine Arbeit von:</a:t>
            </a:r>
            <a:br>
              <a:rPr lang="de-DE" sz="1800" dirty="0"/>
            </a:br>
            <a:r>
              <a:rPr lang="de-DE" sz="1800" dirty="0"/>
              <a:t>Peter Fust &amp; Adrian Höhn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776ED9-E3B8-1AE8-90DB-FFEE9401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18" y="3810000"/>
            <a:ext cx="122055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78E0-1B41-86DF-7596-415C025F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854A-8B85-35C0-7431-9966BBC7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10021889" cy="4196185"/>
          </a:xfrm>
        </p:spPr>
        <p:txBody>
          <a:bodyPr>
            <a:normAutofit/>
          </a:bodyPr>
          <a:lstStyle/>
          <a:p>
            <a:r>
              <a:rPr lang="de-DE" dirty="0"/>
              <a:t>Das Steuerbuch des Kantons St. Gallen umfasst 248 Dokumente zur Steuererklärung</a:t>
            </a:r>
          </a:p>
          <a:p>
            <a:r>
              <a:rPr lang="de-DE" dirty="0"/>
              <a:t>Auf Basis dieser Dokumente sollen Fragen zur Steuererklärung mittels RAG-Technik  beantwortet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4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78E0-1B41-86DF-7596-415C025F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854A-8B85-35C0-7431-9966BBC7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10021889" cy="4196185"/>
          </a:xfrm>
        </p:spPr>
        <p:txBody>
          <a:bodyPr>
            <a:normAutofit/>
          </a:bodyPr>
          <a:lstStyle/>
          <a:p>
            <a:r>
              <a:rPr lang="de-DE" dirty="0"/>
              <a:t>Indexierung der Dokumente </a:t>
            </a:r>
          </a:p>
          <a:p>
            <a:r>
              <a:rPr lang="de-DE" dirty="0"/>
              <a:t>Vorselektion mittels </a:t>
            </a:r>
            <a:r>
              <a:rPr lang="de-DE" dirty="0" err="1"/>
              <a:t>Vektormatching</a:t>
            </a:r>
            <a:endParaRPr lang="de-DE" dirty="0"/>
          </a:p>
          <a:p>
            <a:r>
              <a:rPr lang="de-DE" dirty="0" err="1"/>
              <a:t>Reranking</a:t>
            </a:r>
            <a:r>
              <a:rPr lang="de-DE" dirty="0"/>
              <a:t> der gefundenen Dokumente mittels </a:t>
            </a:r>
            <a:r>
              <a:rPr lang="de-DE" dirty="0" err="1"/>
              <a:t>Cohere</a:t>
            </a:r>
            <a:endParaRPr lang="de-DE" dirty="0"/>
          </a:p>
          <a:p>
            <a:r>
              <a:rPr lang="de-DE" dirty="0"/>
              <a:t>Antwort Generierung auf Basis der Dokumente durch </a:t>
            </a:r>
            <a:r>
              <a:rPr lang="de-DE"/>
              <a:t>OpenAI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68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Macintosh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Dein Steuerberater</vt:lpstr>
      <vt:lpstr>Ausgangslage</vt:lpstr>
      <vt:lpstr>Lösungsansatz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Heating type prediction</dc:title>
  <dc:creator>Adrian Höhn</dc:creator>
  <cp:lastModifiedBy>Höhn Adrian (hoehnadr)</cp:lastModifiedBy>
  <cp:revision>31</cp:revision>
  <dcterms:created xsi:type="dcterms:W3CDTF">2024-03-26T06:26:52Z</dcterms:created>
  <dcterms:modified xsi:type="dcterms:W3CDTF">2024-06-09T21:19:50Z</dcterms:modified>
</cp:coreProperties>
</file>