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EC2AE-7E2F-48AA-B016-711A107B960D}" v="249" dt="2024-06-17T14:43:48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ST Peter" userId="28a844a2-10dc-451b-bd79-287feb464790" providerId="ADAL" clId="{EE1EC2AE-7E2F-48AA-B016-711A107B960D}"/>
    <pc:docChg chg="undo redo custSel addSld modSld sldOrd">
      <pc:chgData name="FUST Peter" userId="28a844a2-10dc-451b-bd79-287feb464790" providerId="ADAL" clId="{EE1EC2AE-7E2F-48AA-B016-711A107B960D}" dt="2024-06-17T14:43:48.494" v="5244" actId="113"/>
      <pc:docMkLst>
        <pc:docMk/>
      </pc:docMkLst>
      <pc:sldChg chg="addSp delSp modSp mod">
        <pc:chgData name="FUST Peter" userId="28a844a2-10dc-451b-bd79-287feb464790" providerId="ADAL" clId="{EE1EC2AE-7E2F-48AA-B016-711A107B960D}" dt="2024-06-12T18:00:40.767" v="493" actId="1076"/>
        <pc:sldMkLst>
          <pc:docMk/>
          <pc:sldMk cId="919723996" sldId="256"/>
        </pc:sldMkLst>
        <pc:spChg chg="mod">
          <ac:chgData name="FUST Peter" userId="28a844a2-10dc-451b-bd79-287feb464790" providerId="ADAL" clId="{EE1EC2AE-7E2F-48AA-B016-711A107B960D}" dt="2024-06-12T17:57:00.880" v="430" actId="1035"/>
          <ac:spMkLst>
            <pc:docMk/>
            <pc:sldMk cId="919723996" sldId="256"/>
            <ac:spMk id="2" creationId="{1C32114D-C99F-BB63-6FEB-FA16648E7220}"/>
          </ac:spMkLst>
        </pc:spChg>
        <pc:spChg chg="mod">
          <ac:chgData name="FUST Peter" userId="28a844a2-10dc-451b-bd79-287feb464790" providerId="ADAL" clId="{EE1EC2AE-7E2F-48AA-B016-711A107B960D}" dt="2024-06-12T17:58:50.896" v="488" actId="6549"/>
          <ac:spMkLst>
            <pc:docMk/>
            <pc:sldMk cId="919723996" sldId="256"/>
            <ac:spMk id="3" creationId="{3E00BCFF-BE96-A8F1-A03F-28FEDA67EA19}"/>
          </ac:spMkLst>
        </pc:spChg>
        <pc:spChg chg="add mod">
          <ac:chgData name="FUST Peter" userId="28a844a2-10dc-451b-bd79-287feb464790" providerId="ADAL" clId="{EE1EC2AE-7E2F-48AA-B016-711A107B960D}" dt="2024-06-12T17:57:16.518" v="434" actId="1076"/>
          <ac:spMkLst>
            <pc:docMk/>
            <pc:sldMk cId="919723996" sldId="256"/>
            <ac:spMk id="5" creationId="{4EC9DFAE-B42E-7B82-16FE-7770A4F3AE82}"/>
          </ac:spMkLst>
        </pc:spChg>
        <pc:picChg chg="del mod">
          <ac:chgData name="FUST Peter" userId="28a844a2-10dc-451b-bd79-287feb464790" providerId="ADAL" clId="{EE1EC2AE-7E2F-48AA-B016-711A107B960D}" dt="2024-06-12T17:58:58.833" v="489" actId="478"/>
          <ac:picMkLst>
            <pc:docMk/>
            <pc:sldMk cId="919723996" sldId="256"/>
            <ac:picMk id="4" creationId="{B0194A41-E7BA-6BD7-61BB-6B7CAFA8BFC5}"/>
          </ac:picMkLst>
        </pc:picChg>
        <pc:picChg chg="add mod">
          <ac:chgData name="FUST Peter" userId="28a844a2-10dc-451b-bd79-287feb464790" providerId="ADAL" clId="{EE1EC2AE-7E2F-48AA-B016-711A107B960D}" dt="2024-06-12T18:00:40.767" v="493" actId="1076"/>
          <ac:picMkLst>
            <pc:docMk/>
            <pc:sldMk cId="919723996" sldId="256"/>
            <ac:picMk id="1026" creationId="{6E0DE492-6736-B994-97D5-40B2B80D4715}"/>
          </ac:picMkLst>
        </pc:picChg>
      </pc:sldChg>
      <pc:sldChg chg="modSp new mod">
        <pc:chgData name="FUST Peter" userId="28a844a2-10dc-451b-bd79-287feb464790" providerId="ADAL" clId="{EE1EC2AE-7E2F-48AA-B016-711A107B960D}" dt="2024-06-13T08:18:50.589" v="2975" actId="6549"/>
        <pc:sldMkLst>
          <pc:docMk/>
          <pc:sldMk cId="3169803635" sldId="257"/>
        </pc:sldMkLst>
        <pc:spChg chg="mod">
          <ac:chgData name="FUST Peter" userId="28a844a2-10dc-451b-bd79-287feb464790" providerId="ADAL" clId="{EE1EC2AE-7E2F-48AA-B016-711A107B960D}" dt="2024-06-12T17:56:44.176" v="407" actId="1076"/>
          <ac:spMkLst>
            <pc:docMk/>
            <pc:sldMk cId="3169803635" sldId="257"/>
            <ac:spMk id="2" creationId="{5E1A5FF5-A9D5-6437-664B-42C42280C7DB}"/>
          </ac:spMkLst>
        </pc:spChg>
        <pc:spChg chg="mod">
          <ac:chgData name="FUST Peter" userId="28a844a2-10dc-451b-bd79-287feb464790" providerId="ADAL" clId="{EE1EC2AE-7E2F-48AA-B016-711A107B960D}" dt="2024-06-13T08:18:50.589" v="2975" actId="6549"/>
          <ac:spMkLst>
            <pc:docMk/>
            <pc:sldMk cId="3169803635" sldId="257"/>
            <ac:spMk id="3" creationId="{BEB7ABBF-7B19-FFDE-2AA1-35078419CDC8}"/>
          </ac:spMkLst>
        </pc:spChg>
      </pc:sldChg>
      <pc:sldChg chg="addSp delSp modSp add mod modAnim">
        <pc:chgData name="FUST Peter" userId="28a844a2-10dc-451b-bd79-287feb464790" providerId="ADAL" clId="{EE1EC2AE-7E2F-48AA-B016-711A107B960D}" dt="2024-06-12T20:00:09.860" v="2732" actId="20577"/>
        <pc:sldMkLst>
          <pc:docMk/>
          <pc:sldMk cId="3467798410" sldId="258"/>
        </pc:sldMkLst>
        <pc:spChg chg="mod">
          <ac:chgData name="FUST Peter" userId="28a844a2-10dc-451b-bd79-287feb464790" providerId="ADAL" clId="{EE1EC2AE-7E2F-48AA-B016-711A107B960D}" dt="2024-06-12T19:09:19.148" v="1623" actId="20577"/>
          <ac:spMkLst>
            <pc:docMk/>
            <pc:sldMk cId="3467798410" sldId="258"/>
            <ac:spMk id="2" creationId="{5E1A5FF5-A9D5-6437-664B-42C42280C7DB}"/>
          </ac:spMkLst>
        </pc:spChg>
        <pc:spChg chg="del">
          <ac:chgData name="FUST Peter" userId="28a844a2-10dc-451b-bd79-287feb464790" providerId="ADAL" clId="{EE1EC2AE-7E2F-48AA-B016-711A107B960D}" dt="2024-06-12T18:02:13.811" v="520" actId="478"/>
          <ac:spMkLst>
            <pc:docMk/>
            <pc:sldMk cId="3467798410" sldId="258"/>
            <ac:spMk id="3" creationId="{BEB7ABBF-7B19-FFDE-2AA1-35078419CDC8}"/>
          </ac:spMkLst>
        </pc:spChg>
        <pc:spChg chg="add del mod">
          <ac:chgData name="FUST Peter" userId="28a844a2-10dc-451b-bd79-287feb464790" providerId="ADAL" clId="{EE1EC2AE-7E2F-48AA-B016-711A107B960D}" dt="2024-06-12T18:02:17.093" v="521" actId="478"/>
          <ac:spMkLst>
            <pc:docMk/>
            <pc:sldMk cId="3467798410" sldId="258"/>
            <ac:spMk id="5" creationId="{D69B0064-7DAC-4DBB-8A8B-F272F01FBF59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8" creationId="{59EE835B-4ADC-DCC8-6842-E05E44056FA2}"/>
          </ac:spMkLst>
        </pc:spChg>
        <pc:spChg chg="add del mod">
          <ac:chgData name="FUST Peter" userId="28a844a2-10dc-451b-bd79-287feb464790" providerId="ADAL" clId="{EE1EC2AE-7E2F-48AA-B016-711A107B960D}" dt="2024-06-12T18:25:41.056" v="913" actId="478"/>
          <ac:spMkLst>
            <pc:docMk/>
            <pc:sldMk cId="3467798410" sldId="258"/>
            <ac:spMk id="9" creationId="{251CEBC6-63DF-6FB7-96E7-37AC795CC36C}"/>
          </ac:spMkLst>
        </pc:spChg>
        <pc:spChg chg="add del mod">
          <ac:chgData name="FUST Peter" userId="28a844a2-10dc-451b-bd79-287feb464790" providerId="ADAL" clId="{EE1EC2AE-7E2F-48AA-B016-711A107B960D}" dt="2024-06-12T19:09:28.711" v="1624" actId="478"/>
          <ac:spMkLst>
            <pc:docMk/>
            <pc:sldMk cId="3467798410" sldId="258"/>
            <ac:spMk id="12" creationId="{E3E735D9-A778-A66A-451C-F76F36B44629}"/>
          </ac:spMkLst>
        </pc:spChg>
        <pc:spChg chg="add del mod">
          <ac:chgData name="FUST Peter" userId="28a844a2-10dc-451b-bd79-287feb464790" providerId="ADAL" clId="{EE1EC2AE-7E2F-48AA-B016-711A107B960D}" dt="2024-06-12T19:09:30.602" v="1625" actId="478"/>
          <ac:spMkLst>
            <pc:docMk/>
            <pc:sldMk cId="3467798410" sldId="258"/>
            <ac:spMk id="13" creationId="{37DD44D0-C4D4-A33A-4C1A-2AA4233CE59F}"/>
          </ac:spMkLst>
        </pc:spChg>
        <pc:spChg chg="add mod or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14" creationId="{41E9EEB1-18DF-45D4-A8B1-752D8B4463B3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15" creationId="{EB9E9057-0202-1224-FBA3-35FD67922F59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16" creationId="{CDF7B760-43A1-B291-BA8F-26776228A40B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19" creationId="{CF4CF85F-F138-C457-29D7-8C4DEE348477}"/>
          </ac:spMkLst>
        </pc:spChg>
        <pc:spChg chg="add mod topLvl">
          <ac:chgData name="FUST Peter" userId="28a844a2-10dc-451b-bd79-287feb464790" providerId="ADAL" clId="{EE1EC2AE-7E2F-48AA-B016-711A107B960D}" dt="2024-06-12T19:14:15.563" v="1744" actId="165"/>
          <ac:spMkLst>
            <pc:docMk/>
            <pc:sldMk cId="3467798410" sldId="258"/>
            <ac:spMk id="23" creationId="{DBFEBA4B-20A8-A64F-85D4-6B4BC05907BE}"/>
          </ac:spMkLst>
        </pc:spChg>
        <pc:spChg chg="add mod">
          <ac:chgData name="FUST Peter" userId="28a844a2-10dc-451b-bd79-287feb464790" providerId="ADAL" clId="{EE1EC2AE-7E2F-48AA-B016-711A107B960D}" dt="2024-06-12T18:22:29.487" v="877" actId="164"/>
          <ac:spMkLst>
            <pc:docMk/>
            <pc:sldMk cId="3467798410" sldId="258"/>
            <ac:spMk id="25" creationId="{80217E81-980A-564E-CCCE-61DF0CDC6E72}"/>
          </ac:spMkLst>
        </pc:spChg>
        <pc:spChg chg="add del mod">
          <ac:chgData name="FUST Peter" userId="28a844a2-10dc-451b-bd79-287feb464790" providerId="ADAL" clId="{EE1EC2AE-7E2F-48AA-B016-711A107B960D}" dt="2024-06-12T19:09:42.437" v="1631" actId="478"/>
          <ac:spMkLst>
            <pc:docMk/>
            <pc:sldMk cId="3467798410" sldId="258"/>
            <ac:spMk id="55" creationId="{8DBDDA1B-0AAA-C16B-B02D-CCD9E7005E3A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95" creationId="{0379B454-65AF-C32E-4242-E8528BD8B3E3}"/>
          </ac:spMkLst>
        </pc:spChg>
        <pc:spChg chg="add del mod">
          <ac:chgData name="FUST Peter" userId="28a844a2-10dc-451b-bd79-287feb464790" providerId="ADAL" clId="{EE1EC2AE-7E2F-48AA-B016-711A107B960D}" dt="2024-06-12T19:25:45.609" v="2004" actId="478"/>
          <ac:spMkLst>
            <pc:docMk/>
            <pc:sldMk cId="3467798410" sldId="258"/>
            <ac:spMk id="96" creationId="{F54BF8D9-F2F7-5497-11A7-BA9D59B77C45}"/>
          </ac:spMkLst>
        </pc:spChg>
        <pc:spChg chg="add del mod">
          <ac:chgData name="FUST Peter" userId="28a844a2-10dc-451b-bd79-287feb464790" providerId="ADAL" clId="{EE1EC2AE-7E2F-48AA-B016-711A107B960D}" dt="2024-06-12T18:43:53.829" v="1359" actId="478"/>
          <ac:spMkLst>
            <pc:docMk/>
            <pc:sldMk cId="3467798410" sldId="258"/>
            <ac:spMk id="104" creationId="{270ED66F-E263-EFD5-B9AC-94ED58B0F9F7}"/>
          </ac:spMkLst>
        </pc:spChg>
        <pc:spChg chg="add del mod">
          <ac:chgData name="FUST Peter" userId="28a844a2-10dc-451b-bd79-287feb464790" providerId="ADAL" clId="{EE1EC2AE-7E2F-48AA-B016-711A107B960D}" dt="2024-06-12T18:49:11.422" v="1414" actId="478"/>
          <ac:spMkLst>
            <pc:docMk/>
            <pc:sldMk cId="3467798410" sldId="258"/>
            <ac:spMk id="105" creationId="{0BB05C69-3DFF-F6FD-47B3-BAC446C7116D}"/>
          </ac:spMkLst>
        </pc:spChg>
        <pc:spChg chg="add del mod">
          <ac:chgData name="FUST Peter" userId="28a844a2-10dc-451b-bd79-287feb464790" providerId="ADAL" clId="{EE1EC2AE-7E2F-48AA-B016-711A107B960D}" dt="2024-06-12T18:42:37.248" v="1328" actId="478"/>
          <ac:spMkLst>
            <pc:docMk/>
            <pc:sldMk cId="3467798410" sldId="258"/>
            <ac:spMk id="106" creationId="{8D0DDDFC-85D8-6D86-0667-3132F93711B3}"/>
          </ac:spMkLst>
        </pc:spChg>
        <pc:spChg chg="mod">
          <ac:chgData name="FUST Peter" userId="28a844a2-10dc-451b-bd79-287feb464790" providerId="ADAL" clId="{EE1EC2AE-7E2F-48AA-B016-711A107B960D}" dt="2024-06-12T18:41:42.115" v="1322"/>
          <ac:spMkLst>
            <pc:docMk/>
            <pc:sldMk cId="3467798410" sldId="258"/>
            <ac:spMk id="109" creationId="{685D59EA-57A1-E215-3C33-99B32C240DCD}"/>
          </ac:spMkLst>
        </pc:spChg>
        <pc:spChg chg="mod">
          <ac:chgData name="FUST Peter" userId="28a844a2-10dc-451b-bd79-287feb464790" providerId="ADAL" clId="{EE1EC2AE-7E2F-48AA-B016-711A107B960D}" dt="2024-06-12T18:41:42.115" v="1322"/>
          <ac:spMkLst>
            <pc:docMk/>
            <pc:sldMk cId="3467798410" sldId="258"/>
            <ac:spMk id="112" creationId="{485E5070-7171-80A7-324B-1C1A733350ED}"/>
          </ac:spMkLst>
        </pc:spChg>
        <pc:spChg chg="add del mod">
          <ac:chgData name="FUST Peter" userId="28a844a2-10dc-451b-bd79-287feb464790" providerId="ADAL" clId="{EE1EC2AE-7E2F-48AA-B016-711A107B960D}" dt="2024-06-12T18:49:13.849" v="1416" actId="478"/>
          <ac:spMkLst>
            <pc:docMk/>
            <pc:sldMk cId="3467798410" sldId="258"/>
            <ac:spMk id="122" creationId="{4C2D0A37-845F-721F-9968-2E6ACF938308}"/>
          </ac:spMkLst>
        </pc:spChg>
        <pc:spChg chg="add del mod">
          <ac:chgData name="FUST Peter" userId="28a844a2-10dc-451b-bd79-287feb464790" providerId="ADAL" clId="{EE1EC2AE-7E2F-48AA-B016-711A107B960D}" dt="2024-06-12T18:49:10.567" v="1413" actId="478"/>
          <ac:spMkLst>
            <pc:docMk/>
            <pc:sldMk cId="3467798410" sldId="258"/>
            <ac:spMk id="129" creationId="{DE410B43-682B-EBBC-F96B-15BA3C8BAF28}"/>
          </ac:spMkLst>
        </pc:spChg>
        <pc:spChg chg="add del mod">
          <ac:chgData name="FUST Peter" userId="28a844a2-10dc-451b-bd79-287feb464790" providerId="ADAL" clId="{EE1EC2AE-7E2F-48AA-B016-711A107B960D}" dt="2024-06-12T18:49:16.733" v="1419" actId="478"/>
          <ac:spMkLst>
            <pc:docMk/>
            <pc:sldMk cId="3467798410" sldId="258"/>
            <ac:spMk id="133" creationId="{502210B2-4626-1CF0-12F6-D43BA352654F}"/>
          </ac:spMkLst>
        </pc:spChg>
        <pc:spChg chg="add del mod">
          <ac:chgData name="FUST Peter" userId="28a844a2-10dc-451b-bd79-287feb464790" providerId="ADAL" clId="{EE1EC2AE-7E2F-48AA-B016-711A107B960D}" dt="2024-06-12T19:17:43.977" v="1835" actId="478"/>
          <ac:spMkLst>
            <pc:docMk/>
            <pc:sldMk cId="3467798410" sldId="258"/>
            <ac:spMk id="138" creationId="{A6B42688-222A-A7B6-2268-81F2944BB401}"/>
          </ac:spMkLst>
        </pc:spChg>
        <pc:spChg chg="add del mod">
          <ac:chgData name="FUST Peter" userId="28a844a2-10dc-451b-bd79-287feb464790" providerId="ADAL" clId="{EE1EC2AE-7E2F-48AA-B016-711A107B960D}" dt="2024-06-12T19:17:45.732" v="1836" actId="478"/>
          <ac:spMkLst>
            <pc:docMk/>
            <pc:sldMk cId="3467798410" sldId="258"/>
            <ac:spMk id="139" creationId="{CB10A4BD-D18E-20C1-7669-6F012D214853}"/>
          </ac:spMkLst>
        </pc:spChg>
        <pc:spChg chg="add mod">
          <ac:chgData name="FUST Peter" userId="28a844a2-10dc-451b-bd79-287feb464790" providerId="ADAL" clId="{EE1EC2AE-7E2F-48AA-B016-711A107B960D}" dt="2024-06-12T19:18:19.815" v="1843" actId="14100"/>
          <ac:spMkLst>
            <pc:docMk/>
            <pc:sldMk cId="3467798410" sldId="258"/>
            <ac:spMk id="142" creationId="{33DE93E2-9A5A-4CB4-A35F-FEA601EEB3F4}"/>
          </ac:spMkLst>
        </pc:spChg>
        <pc:spChg chg="mod">
          <ac:chgData name="FUST Peter" userId="28a844a2-10dc-451b-bd79-287feb464790" providerId="ADAL" clId="{EE1EC2AE-7E2F-48AA-B016-711A107B960D}" dt="2024-06-12T18:49:42.191" v="1425"/>
          <ac:spMkLst>
            <pc:docMk/>
            <pc:sldMk cId="3467798410" sldId="258"/>
            <ac:spMk id="145" creationId="{8D3676CA-28C4-8CFC-1FC2-53E83DBC0846}"/>
          </ac:spMkLst>
        </pc:spChg>
        <pc:spChg chg="mod">
          <ac:chgData name="FUST Peter" userId="28a844a2-10dc-451b-bd79-287feb464790" providerId="ADAL" clId="{EE1EC2AE-7E2F-48AA-B016-711A107B960D}" dt="2024-06-12T18:49:42.191" v="1425"/>
          <ac:spMkLst>
            <pc:docMk/>
            <pc:sldMk cId="3467798410" sldId="258"/>
            <ac:spMk id="148" creationId="{CC33D3D3-78F8-E742-52E8-AF68F717FC77}"/>
          </ac:spMkLst>
        </pc:spChg>
        <pc:spChg chg="add del mod">
          <ac:chgData name="FUST Peter" userId="28a844a2-10dc-451b-bd79-287feb464790" providerId="ADAL" clId="{EE1EC2AE-7E2F-48AA-B016-711A107B960D}" dt="2024-06-12T19:20:42.425" v="1879" actId="14100"/>
          <ac:spMkLst>
            <pc:docMk/>
            <pc:sldMk cId="3467798410" sldId="258"/>
            <ac:spMk id="158" creationId="{752475CB-8872-9A8B-055E-D3228E58E1E2}"/>
          </ac:spMkLst>
        </pc:spChg>
        <pc:spChg chg="add del mod">
          <ac:chgData name="FUST Peter" userId="28a844a2-10dc-451b-bd79-287feb464790" providerId="ADAL" clId="{EE1EC2AE-7E2F-48AA-B016-711A107B960D}" dt="2024-06-12T19:18:52.646" v="1851" actId="478"/>
          <ac:spMkLst>
            <pc:docMk/>
            <pc:sldMk cId="3467798410" sldId="258"/>
            <ac:spMk id="159" creationId="{E26DC637-ECE0-99DE-233E-227DFBBD3170}"/>
          </ac:spMkLst>
        </pc:spChg>
        <pc:spChg chg="add del mod">
          <ac:chgData name="FUST Peter" userId="28a844a2-10dc-451b-bd79-287feb464790" providerId="ADAL" clId="{EE1EC2AE-7E2F-48AA-B016-711A107B960D}" dt="2024-06-12T19:18:50.778" v="1850" actId="478"/>
          <ac:spMkLst>
            <pc:docMk/>
            <pc:sldMk cId="3467798410" sldId="258"/>
            <ac:spMk id="163" creationId="{309DB7AA-5CA9-6D5D-8504-83C345643A90}"/>
          </ac:spMkLst>
        </pc:spChg>
        <pc:spChg chg="add mod">
          <ac:chgData name="FUST Peter" userId="28a844a2-10dc-451b-bd79-287feb464790" providerId="ADAL" clId="{EE1EC2AE-7E2F-48AA-B016-711A107B960D}" dt="2024-06-12T19:25:00.446" v="1989" actId="14100"/>
          <ac:spMkLst>
            <pc:docMk/>
            <pc:sldMk cId="3467798410" sldId="258"/>
            <ac:spMk id="172" creationId="{867C9390-0DD7-1F0E-7CF1-A4EC9656FF3B}"/>
          </ac:spMkLst>
        </pc:spChg>
        <pc:spChg chg="add del mod">
          <ac:chgData name="FUST Peter" userId="28a844a2-10dc-451b-bd79-287feb464790" providerId="ADAL" clId="{EE1EC2AE-7E2F-48AA-B016-711A107B960D}" dt="2024-06-12T19:24:50.187" v="1987" actId="1035"/>
          <ac:spMkLst>
            <pc:docMk/>
            <pc:sldMk cId="3467798410" sldId="258"/>
            <ac:spMk id="173" creationId="{EB77052C-53DC-9F3D-7E84-E12EC11917AF}"/>
          </ac:spMkLst>
        </pc:spChg>
        <pc:spChg chg="add mod or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210" creationId="{03853FB9-61CB-D190-EAD8-129D0821507B}"/>
          </ac:spMkLst>
        </pc:spChg>
        <pc:spChg chg="add mod">
          <ac:chgData name="FUST Peter" userId="28a844a2-10dc-451b-bd79-287feb464790" providerId="ADAL" clId="{EE1EC2AE-7E2F-48AA-B016-711A107B960D}" dt="2024-06-12T19:17:56.081" v="1838" actId="1076"/>
          <ac:spMkLst>
            <pc:docMk/>
            <pc:sldMk cId="3467798410" sldId="258"/>
            <ac:spMk id="211" creationId="{31869A31-760B-5EE2-3432-99A915FB2019}"/>
          </ac:spMkLst>
        </pc:spChg>
        <pc:spChg chg="add mod">
          <ac:chgData name="FUST Peter" userId="28a844a2-10dc-451b-bd79-287feb464790" providerId="ADAL" clId="{EE1EC2AE-7E2F-48AA-B016-711A107B960D}" dt="2024-06-12T19:17:56.081" v="1838" actId="1076"/>
          <ac:spMkLst>
            <pc:docMk/>
            <pc:sldMk cId="3467798410" sldId="258"/>
            <ac:spMk id="212" creationId="{51AB009B-B3DE-76DF-A979-1111DF9A2FEB}"/>
          </ac:spMkLst>
        </pc:spChg>
        <pc:spChg chg="add mod">
          <ac:chgData name="FUST Peter" userId="28a844a2-10dc-451b-bd79-287feb464790" providerId="ADAL" clId="{EE1EC2AE-7E2F-48AA-B016-711A107B960D}" dt="2024-06-12T19:20:14.186" v="1876" actId="20577"/>
          <ac:spMkLst>
            <pc:docMk/>
            <pc:sldMk cId="3467798410" sldId="258"/>
            <ac:spMk id="223" creationId="{9EFD5670-5894-E86B-52B6-7D06D04FFE76}"/>
          </ac:spMkLst>
        </pc:spChg>
        <pc:spChg chg="add mod">
          <ac:chgData name="FUST Peter" userId="28a844a2-10dc-451b-bd79-287feb464790" providerId="ADAL" clId="{EE1EC2AE-7E2F-48AA-B016-711A107B960D}" dt="2024-06-12T20:00:09.860" v="2732" actId="20577"/>
          <ac:spMkLst>
            <pc:docMk/>
            <pc:sldMk cId="3467798410" sldId="258"/>
            <ac:spMk id="233" creationId="{2FA626A9-3288-D98A-A936-BDA6006FD739}"/>
          </ac:spMkLst>
        </pc:spChg>
        <pc:spChg chg="add mod">
          <ac:chgData name="FUST Peter" userId="28a844a2-10dc-451b-bd79-287feb464790" providerId="ADAL" clId="{EE1EC2AE-7E2F-48AA-B016-711A107B960D}" dt="2024-06-12T19:22:22.802" v="1916" actId="1076"/>
          <ac:spMkLst>
            <pc:docMk/>
            <pc:sldMk cId="3467798410" sldId="258"/>
            <ac:spMk id="234" creationId="{470EFCEB-B783-C119-ADED-4AB4579A432E}"/>
          </ac:spMkLst>
        </pc:spChg>
        <pc:spChg chg="add mod">
          <ac:chgData name="FUST Peter" userId="28a844a2-10dc-451b-bd79-287feb464790" providerId="ADAL" clId="{EE1EC2AE-7E2F-48AA-B016-711A107B960D}" dt="2024-06-12T19:25:04.342" v="1997" actId="1035"/>
          <ac:spMkLst>
            <pc:docMk/>
            <pc:sldMk cId="3467798410" sldId="258"/>
            <ac:spMk id="235" creationId="{C367CD54-7862-B277-98EE-269E25742450}"/>
          </ac:spMkLst>
        </pc:spChg>
        <pc:spChg chg="add del mod">
          <ac:chgData name="FUST Peter" userId="28a844a2-10dc-451b-bd79-287feb464790" providerId="ADAL" clId="{EE1EC2AE-7E2F-48AA-B016-711A107B960D}" dt="2024-06-12T19:25:49.569" v="2005" actId="478"/>
          <ac:spMkLst>
            <pc:docMk/>
            <pc:sldMk cId="3467798410" sldId="258"/>
            <ac:spMk id="255" creationId="{066F6257-2378-3891-D593-A29F7C40A33A}"/>
          </ac:spMkLst>
        </pc:spChg>
        <pc:spChg chg="add mod ord">
          <ac:chgData name="FUST Peter" userId="28a844a2-10dc-451b-bd79-287feb464790" providerId="ADAL" clId="{EE1EC2AE-7E2F-48AA-B016-711A107B960D}" dt="2024-06-12T19:28:42.145" v="2051" actId="14100"/>
          <ac:spMkLst>
            <pc:docMk/>
            <pc:sldMk cId="3467798410" sldId="258"/>
            <ac:spMk id="256" creationId="{89F3D15F-DCA3-8135-DA73-6728CC255312}"/>
          </ac:spMkLst>
        </pc:spChg>
        <pc:spChg chg="add mod">
          <ac:chgData name="FUST Peter" userId="28a844a2-10dc-451b-bd79-287feb464790" providerId="ADAL" clId="{EE1EC2AE-7E2F-48AA-B016-711A107B960D}" dt="2024-06-12T19:27:58.655" v="2048" actId="20577"/>
          <ac:spMkLst>
            <pc:docMk/>
            <pc:sldMk cId="3467798410" sldId="258"/>
            <ac:spMk id="257" creationId="{E557D19F-8146-81B7-F4F4-4EEFE25AE2EA}"/>
          </ac:spMkLst>
        </pc:spChg>
        <pc:spChg chg="add mod">
          <ac:chgData name="FUST Peter" userId="28a844a2-10dc-451b-bd79-287feb464790" providerId="ADAL" clId="{EE1EC2AE-7E2F-48AA-B016-711A107B960D}" dt="2024-06-12T19:29:02.681" v="2066" actId="1036"/>
          <ac:spMkLst>
            <pc:docMk/>
            <pc:sldMk cId="3467798410" sldId="258"/>
            <ac:spMk id="258" creationId="{468918C6-98BD-87BF-8078-AA1001B8BDB0}"/>
          </ac:spMkLst>
        </pc:spChg>
        <pc:grpChg chg="add del mod">
          <ac:chgData name="FUST Peter" userId="28a844a2-10dc-451b-bd79-287feb464790" providerId="ADAL" clId="{EE1EC2AE-7E2F-48AA-B016-711A107B960D}" dt="2024-06-12T19:29:02.681" v="2066" actId="1036"/>
          <ac:grpSpMkLst>
            <pc:docMk/>
            <pc:sldMk cId="3467798410" sldId="258"/>
            <ac:grpSpMk id="26" creationId="{82A40110-E5D3-8228-A3AC-582A956624A1}"/>
          </ac:grpSpMkLst>
        </pc:grpChg>
        <pc:grpChg chg="add del mod">
          <ac:chgData name="FUST Peter" userId="28a844a2-10dc-451b-bd79-287feb464790" providerId="ADAL" clId="{EE1EC2AE-7E2F-48AA-B016-711A107B960D}" dt="2024-06-12T19:11:40.559" v="1664" actId="478"/>
          <ac:grpSpMkLst>
            <pc:docMk/>
            <pc:sldMk cId="3467798410" sldId="258"/>
            <ac:grpSpMk id="27" creationId="{A14205B6-4997-A08C-06F4-F7C91A68717E}"/>
          </ac:grpSpMkLst>
        </pc:grpChg>
        <pc:grpChg chg="add del mod">
          <ac:chgData name="FUST Peter" userId="28a844a2-10dc-451b-bd79-287feb464790" providerId="ADAL" clId="{EE1EC2AE-7E2F-48AA-B016-711A107B960D}" dt="2024-06-12T18:49:14.888" v="1417" actId="478"/>
          <ac:grpSpMkLst>
            <pc:docMk/>
            <pc:sldMk cId="3467798410" sldId="258"/>
            <ac:grpSpMk id="107" creationId="{C16C43FA-2C99-9438-0378-1F67B06B1432}"/>
          </ac:grpSpMkLst>
        </pc:grpChg>
        <pc:grpChg chg="add del mod">
          <ac:chgData name="FUST Peter" userId="28a844a2-10dc-451b-bd79-287feb464790" providerId="ADAL" clId="{EE1EC2AE-7E2F-48AA-B016-711A107B960D}" dt="2024-06-12T18:49:15.572" v="1418" actId="478"/>
          <ac:grpSpMkLst>
            <pc:docMk/>
            <pc:sldMk cId="3467798410" sldId="258"/>
            <ac:grpSpMk id="110" creationId="{1563F92A-74E3-C401-2F3D-5B4D1C84AE50}"/>
          </ac:grpSpMkLst>
        </pc:grpChg>
        <pc:grpChg chg="add mod">
          <ac:chgData name="FUST Peter" userId="28a844a2-10dc-451b-bd79-287feb464790" providerId="ADAL" clId="{EE1EC2AE-7E2F-48AA-B016-711A107B960D}" dt="2024-06-12T19:18:26.211" v="1844" actId="1076"/>
          <ac:grpSpMkLst>
            <pc:docMk/>
            <pc:sldMk cId="3467798410" sldId="258"/>
            <ac:grpSpMk id="143" creationId="{DB459550-A4CC-0A4F-1F2B-510F8B0B12D9}"/>
          </ac:grpSpMkLst>
        </pc:grpChg>
        <pc:grpChg chg="add del mod">
          <ac:chgData name="FUST Peter" userId="28a844a2-10dc-451b-bd79-287feb464790" providerId="ADAL" clId="{EE1EC2AE-7E2F-48AA-B016-711A107B960D}" dt="2024-06-12T19:16:55.360" v="1822" actId="478"/>
          <ac:grpSpMkLst>
            <pc:docMk/>
            <pc:sldMk cId="3467798410" sldId="258"/>
            <ac:grpSpMk id="146" creationId="{24661A91-6E2D-CD45-09A7-4E580B332FE2}"/>
          </ac:grpSpMkLst>
        </pc:grpChg>
        <pc:picChg chg="add mod">
          <ac:chgData name="FUST Peter" userId="28a844a2-10dc-451b-bd79-287feb464790" providerId="ADAL" clId="{EE1EC2AE-7E2F-48AA-B016-711A107B960D}" dt="2024-06-12T19:29:02.681" v="2066" actId="1036"/>
          <ac:picMkLst>
            <pc:docMk/>
            <pc:sldMk cId="3467798410" sldId="258"/>
            <ac:picMk id="7" creationId="{1A3FCC21-34EF-A2E9-88AC-CB6D00343EC5}"/>
          </ac:picMkLst>
        </pc:picChg>
        <pc:picChg chg="add mod topLvl">
          <ac:chgData name="FUST Peter" userId="28a844a2-10dc-451b-bd79-287feb464790" providerId="ADAL" clId="{EE1EC2AE-7E2F-48AA-B016-711A107B960D}" dt="2024-06-12T19:14:15.563" v="1744" actId="165"/>
          <ac:picMkLst>
            <pc:docMk/>
            <pc:sldMk cId="3467798410" sldId="258"/>
            <ac:picMk id="22" creationId="{148CEEF4-F98B-77DC-C65C-AEBE89A840D4}"/>
          </ac:picMkLst>
        </pc:picChg>
        <pc:picChg chg="add mod">
          <ac:chgData name="FUST Peter" userId="28a844a2-10dc-451b-bd79-287feb464790" providerId="ADAL" clId="{EE1EC2AE-7E2F-48AA-B016-711A107B960D}" dt="2024-06-12T18:22:29.487" v="877" actId="164"/>
          <ac:picMkLst>
            <pc:docMk/>
            <pc:sldMk cId="3467798410" sldId="258"/>
            <ac:picMk id="24" creationId="{4D1ED67E-D045-044D-A60C-BECD7EC3D2F2}"/>
          </ac:picMkLst>
        </pc:picChg>
        <pc:picChg chg="add del mod">
          <ac:chgData name="FUST Peter" userId="28a844a2-10dc-451b-bd79-287feb464790" providerId="ADAL" clId="{EE1EC2AE-7E2F-48AA-B016-711A107B960D}" dt="2024-06-12T19:11:38.176" v="1661" actId="478"/>
          <ac:picMkLst>
            <pc:docMk/>
            <pc:sldMk cId="3467798410" sldId="258"/>
            <ac:picMk id="88" creationId="{C23E38FD-D76D-7A59-9FD7-550C02853A05}"/>
          </ac:picMkLst>
        </pc:picChg>
        <pc:picChg chg="add del mod">
          <ac:chgData name="FUST Peter" userId="28a844a2-10dc-451b-bd79-287feb464790" providerId="ADAL" clId="{EE1EC2AE-7E2F-48AA-B016-711A107B960D}" dt="2024-06-12T19:11:37.501" v="1660" actId="478"/>
          <ac:picMkLst>
            <pc:docMk/>
            <pc:sldMk cId="3467798410" sldId="258"/>
            <ac:picMk id="89" creationId="{B8C93CE4-43DA-A808-199B-1FFBDB00547D}"/>
          </ac:picMkLst>
        </pc:picChg>
        <pc:picChg chg="add del mod">
          <ac:chgData name="FUST Peter" userId="28a844a2-10dc-451b-bd79-287feb464790" providerId="ADAL" clId="{EE1EC2AE-7E2F-48AA-B016-711A107B960D}" dt="2024-06-12T19:11:39.661" v="1663" actId="478"/>
          <ac:picMkLst>
            <pc:docMk/>
            <pc:sldMk cId="3467798410" sldId="258"/>
            <ac:picMk id="90" creationId="{9E659AAD-D15B-3DF7-F264-AD5B42B9F187}"/>
          </ac:picMkLst>
        </pc:picChg>
        <pc:picChg chg="add mod">
          <ac:chgData name="FUST Peter" userId="28a844a2-10dc-451b-bd79-287feb464790" providerId="ADAL" clId="{EE1EC2AE-7E2F-48AA-B016-711A107B960D}" dt="2024-06-12T19:20:00.269" v="1869" actId="1076"/>
          <ac:picMkLst>
            <pc:docMk/>
            <pc:sldMk cId="3467798410" sldId="258"/>
            <ac:picMk id="100" creationId="{E5AF7D89-78CE-84A6-A979-CF79A80B0EBF}"/>
          </ac:picMkLst>
        </pc:picChg>
        <pc:picChg chg="mod">
          <ac:chgData name="FUST Peter" userId="28a844a2-10dc-451b-bd79-287feb464790" providerId="ADAL" clId="{EE1EC2AE-7E2F-48AA-B016-711A107B960D}" dt="2024-06-12T18:41:42.115" v="1322"/>
          <ac:picMkLst>
            <pc:docMk/>
            <pc:sldMk cId="3467798410" sldId="258"/>
            <ac:picMk id="108" creationId="{B1B8D600-D6FB-CB85-3A3F-AAB595452F9B}"/>
          </ac:picMkLst>
        </pc:picChg>
        <pc:picChg chg="mod">
          <ac:chgData name="FUST Peter" userId="28a844a2-10dc-451b-bd79-287feb464790" providerId="ADAL" clId="{EE1EC2AE-7E2F-48AA-B016-711A107B960D}" dt="2024-06-12T18:41:42.115" v="1322"/>
          <ac:picMkLst>
            <pc:docMk/>
            <pc:sldMk cId="3467798410" sldId="258"/>
            <ac:picMk id="111" creationId="{C9B1D7DA-FB2A-9F67-EC3E-151B3F3E2905}"/>
          </ac:picMkLst>
        </pc:picChg>
        <pc:picChg chg="add del mod">
          <ac:chgData name="FUST Peter" userId="28a844a2-10dc-451b-bd79-287feb464790" providerId="ADAL" clId="{EE1EC2AE-7E2F-48AA-B016-711A107B960D}" dt="2024-06-12T18:49:16.733" v="1419" actId="478"/>
          <ac:picMkLst>
            <pc:docMk/>
            <pc:sldMk cId="3467798410" sldId="258"/>
            <ac:picMk id="113" creationId="{28198997-BFC3-71FA-058B-D303CA7ACA86}"/>
          </ac:picMkLst>
        </pc:picChg>
        <pc:picChg chg="add del mod">
          <ac:chgData name="FUST Peter" userId="28a844a2-10dc-451b-bd79-287feb464790" providerId="ADAL" clId="{EE1EC2AE-7E2F-48AA-B016-711A107B960D}" dt="2024-06-12T18:49:16.733" v="1419" actId="478"/>
          <ac:picMkLst>
            <pc:docMk/>
            <pc:sldMk cId="3467798410" sldId="258"/>
            <ac:picMk id="114" creationId="{55360534-147E-A13F-5C79-09AD48B8D767}"/>
          </ac:picMkLst>
        </pc:picChg>
        <pc:picChg chg="add del mod">
          <ac:chgData name="FUST Peter" userId="28a844a2-10dc-451b-bd79-287feb464790" providerId="ADAL" clId="{EE1EC2AE-7E2F-48AA-B016-711A107B960D}" dt="2024-06-12T18:49:16.733" v="1419" actId="478"/>
          <ac:picMkLst>
            <pc:docMk/>
            <pc:sldMk cId="3467798410" sldId="258"/>
            <ac:picMk id="115" creationId="{C7AE0E82-3CFF-2DAC-72D9-66096300BA6B}"/>
          </ac:picMkLst>
        </pc:picChg>
        <pc:picChg chg="mod">
          <ac:chgData name="FUST Peter" userId="28a844a2-10dc-451b-bd79-287feb464790" providerId="ADAL" clId="{EE1EC2AE-7E2F-48AA-B016-711A107B960D}" dt="2024-06-12T18:49:42.191" v="1425"/>
          <ac:picMkLst>
            <pc:docMk/>
            <pc:sldMk cId="3467798410" sldId="258"/>
            <ac:picMk id="144" creationId="{748CFB81-2E54-3E69-97A2-22B700AE7E16}"/>
          </ac:picMkLst>
        </pc:picChg>
        <pc:picChg chg="mod">
          <ac:chgData name="FUST Peter" userId="28a844a2-10dc-451b-bd79-287feb464790" providerId="ADAL" clId="{EE1EC2AE-7E2F-48AA-B016-711A107B960D}" dt="2024-06-12T18:49:42.191" v="1425"/>
          <ac:picMkLst>
            <pc:docMk/>
            <pc:sldMk cId="3467798410" sldId="258"/>
            <ac:picMk id="147" creationId="{BB16D1AF-2C1A-935A-9050-7A667371114E}"/>
          </ac:picMkLst>
        </pc:picChg>
        <pc:picChg chg="add del mod">
          <ac:chgData name="FUST Peter" userId="28a844a2-10dc-451b-bd79-287feb464790" providerId="ADAL" clId="{EE1EC2AE-7E2F-48AA-B016-711A107B960D}" dt="2024-06-12T19:16:51.959" v="1819" actId="478"/>
          <ac:picMkLst>
            <pc:docMk/>
            <pc:sldMk cId="3467798410" sldId="258"/>
            <ac:picMk id="149" creationId="{86D5B2BA-F609-4D1D-8C7B-F5763502AAF1}"/>
          </ac:picMkLst>
        </pc:picChg>
        <pc:picChg chg="add del mod">
          <ac:chgData name="FUST Peter" userId="28a844a2-10dc-451b-bd79-287feb464790" providerId="ADAL" clId="{EE1EC2AE-7E2F-48AA-B016-711A107B960D}" dt="2024-06-12T19:16:50.922" v="1818" actId="478"/>
          <ac:picMkLst>
            <pc:docMk/>
            <pc:sldMk cId="3467798410" sldId="258"/>
            <ac:picMk id="150" creationId="{FEB078A8-E509-4620-DC64-10DAEAA9FCA0}"/>
          </ac:picMkLst>
        </pc:picChg>
        <pc:picChg chg="add del mod">
          <ac:chgData name="FUST Peter" userId="28a844a2-10dc-451b-bd79-287feb464790" providerId="ADAL" clId="{EE1EC2AE-7E2F-48AA-B016-711A107B960D}" dt="2024-06-12T19:16:53.239" v="1820" actId="478"/>
          <ac:picMkLst>
            <pc:docMk/>
            <pc:sldMk cId="3467798410" sldId="258"/>
            <ac:picMk id="151" creationId="{BE68755D-28FB-F678-9183-A709CCA2E97E}"/>
          </ac:picMkLst>
        </pc:picChg>
        <pc:picChg chg="add mod">
          <ac:chgData name="FUST Peter" userId="28a844a2-10dc-451b-bd79-287feb464790" providerId="ADAL" clId="{EE1EC2AE-7E2F-48AA-B016-711A107B960D}" dt="2024-06-12T19:25:04.342" v="1997" actId="1035"/>
          <ac:picMkLst>
            <pc:docMk/>
            <pc:sldMk cId="3467798410" sldId="258"/>
            <ac:picMk id="177" creationId="{529F4BF1-8F68-D4C4-584E-9C41D84D3829}"/>
          </ac:picMkLst>
        </pc:picChg>
        <pc:picChg chg="add mod">
          <ac:chgData name="FUST Peter" userId="28a844a2-10dc-451b-bd79-287feb464790" providerId="ADAL" clId="{EE1EC2AE-7E2F-48AA-B016-711A107B960D}" dt="2024-06-12T19:29:02.681" v="2066" actId="1036"/>
          <ac:picMkLst>
            <pc:docMk/>
            <pc:sldMk cId="3467798410" sldId="258"/>
            <ac:picMk id="205" creationId="{45F1C1D2-502A-761E-84AE-8B95D7AC55D9}"/>
          </ac:picMkLst>
        </pc:picChg>
        <pc:picChg chg="add del mod">
          <ac:chgData name="FUST Peter" userId="28a844a2-10dc-451b-bd79-287feb464790" providerId="ADAL" clId="{EE1EC2AE-7E2F-48AA-B016-711A107B960D}" dt="2024-06-12T19:13:13.036" v="1703" actId="478"/>
          <ac:picMkLst>
            <pc:docMk/>
            <pc:sldMk cId="3467798410" sldId="258"/>
            <ac:picMk id="206" creationId="{4DE5F9FC-48B1-67BB-206C-77A50263B27E}"/>
          </ac:picMkLst>
        </pc:picChg>
        <pc:picChg chg="add mod">
          <ac:chgData name="FUST Peter" userId="28a844a2-10dc-451b-bd79-287feb464790" providerId="ADAL" clId="{EE1EC2AE-7E2F-48AA-B016-711A107B960D}" dt="2024-06-12T19:29:02.681" v="2066" actId="1036"/>
          <ac:picMkLst>
            <pc:docMk/>
            <pc:sldMk cId="3467798410" sldId="258"/>
            <ac:picMk id="207" creationId="{3C737EDA-65E5-916C-C24E-37A4C486A9BC}"/>
          </ac:picMkLst>
        </pc:picChg>
        <pc:picChg chg="add mod">
          <ac:chgData name="FUST Peter" userId="28a844a2-10dc-451b-bd79-287feb464790" providerId="ADAL" clId="{EE1EC2AE-7E2F-48AA-B016-711A107B960D}" dt="2024-06-12T19:29:02.681" v="2066" actId="1036"/>
          <ac:picMkLst>
            <pc:docMk/>
            <pc:sldMk cId="3467798410" sldId="258"/>
            <ac:picMk id="208" creationId="{03F3CE85-7899-4829-1B44-F22090A400A6}"/>
          </ac:picMkLst>
        </pc:picChg>
        <pc:picChg chg="add mod">
          <ac:chgData name="FUST Peter" userId="28a844a2-10dc-451b-bd79-287feb464790" providerId="ADAL" clId="{EE1EC2AE-7E2F-48AA-B016-711A107B960D}" dt="2024-06-12T19:29:02.681" v="2066" actId="1036"/>
          <ac:picMkLst>
            <pc:docMk/>
            <pc:sldMk cId="3467798410" sldId="258"/>
            <ac:picMk id="209" creationId="{E3427403-8833-5DA5-78F3-A9E7F065B417}"/>
          </ac:picMkLst>
        </pc:picChg>
        <pc:picChg chg="add mod">
          <ac:chgData name="FUST Peter" userId="28a844a2-10dc-451b-bd79-287feb464790" providerId="ADAL" clId="{EE1EC2AE-7E2F-48AA-B016-711A107B960D}" dt="2024-06-12T19:19:09.156" v="1854" actId="1076"/>
          <ac:picMkLst>
            <pc:docMk/>
            <pc:sldMk cId="3467798410" sldId="258"/>
            <ac:picMk id="217" creationId="{E838EACE-9837-D106-EF25-EC3749285556}"/>
          </ac:picMkLst>
        </pc:picChg>
        <pc:picChg chg="add mod">
          <ac:chgData name="FUST Peter" userId="28a844a2-10dc-451b-bd79-287feb464790" providerId="ADAL" clId="{EE1EC2AE-7E2F-48AA-B016-711A107B960D}" dt="2024-06-12T19:19:09.156" v="1854" actId="1076"/>
          <ac:picMkLst>
            <pc:docMk/>
            <pc:sldMk cId="3467798410" sldId="258"/>
            <ac:picMk id="218" creationId="{07558DF3-2148-D207-E25C-63F6A9FC2DCF}"/>
          </ac:picMkLst>
        </pc:picChg>
        <pc:picChg chg="add mod">
          <ac:chgData name="FUST Peter" userId="28a844a2-10dc-451b-bd79-287feb464790" providerId="ADAL" clId="{EE1EC2AE-7E2F-48AA-B016-711A107B960D}" dt="2024-06-12T19:19:09.156" v="1854" actId="1076"/>
          <ac:picMkLst>
            <pc:docMk/>
            <pc:sldMk cId="3467798410" sldId="258"/>
            <ac:picMk id="219" creationId="{4C7FA832-4374-B521-27BF-40F66FB7F318}"/>
          </ac:picMkLst>
        </pc:picChg>
        <pc:picChg chg="add mod">
          <ac:chgData name="FUST Peter" userId="28a844a2-10dc-451b-bd79-287feb464790" providerId="ADAL" clId="{EE1EC2AE-7E2F-48AA-B016-711A107B960D}" dt="2024-06-12T19:19:09.156" v="1854" actId="1076"/>
          <ac:picMkLst>
            <pc:docMk/>
            <pc:sldMk cId="3467798410" sldId="258"/>
            <ac:picMk id="220" creationId="{A9114F0C-C6D4-D118-52D5-A0FBDEEF415A}"/>
          </ac:picMkLst>
        </pc:picChg>
        <pc:picChg chg="add mod">
          <ac:chgData name="FUST Peter" userId="28a844a2-10dc-451b-bd79-287feb464790" providerId="ADAL" clId="{EE1EC2AE-7E2F-48AA-B016-711A107B960D}" dt="2024-06-12T19:21:33.182" v="1899" actId="1036"/>
          <ac:picMkLst>
            <pc:docMk/>
            <pc:sldMk cId="3467798410" sldId="258"/>
            <ac:picMk id="226" creationId="{3DF24461-3A28-6D12-9949-71203DD708BD}"/>
          </ac:picMkLst>
        </pc:picChg>
        <pc:picChg chg="add del mod">
          <ac:chgData name="FUST Peter" userId="28a844a2-10dc-451b-bd79-287feb464790" providerId="ADAL" clId="{EE1EC2AE-7E2F-48AA-B016-711A107B960D}" dt="2024-06-12T19:21:08.590" v="1885" actId="478"/>
          <ac:picMkLst>
            <pc:docMk/>
            <pc:sldMk cId="3467798410" sldId="258"/>
            <ac:picMk id="227" creationId="{4E89E004-0E7F-4715-7440-0D0112D63A8E}"/>
          </ac:picMkLst>
        </pc:picChg>
        <pc:picChg chg="add del mod">
          <ac:chgData name="FUST Peter" userId="28a844a2-10dc-451b-bd79-287feb464790" providerId="ADAL" clId="{EE1EC2AE-7E2F-48AA-B016-711A107B960D}" dt="2024-06-12T19:21:06.834" v="1883" actId="478"/>
          <ac:picMkLst>
            <pc:docMk/>
            <pc:sldMk cId="3467798410" sldId="258"/>
            <ac:picMk id="228" creationId="{2AD7434D-455C-B0E4-F293-32ED5269DF7D}"/>
          </ac:picMkLst>
        </pc:picChg>
        <pc:picChg chg="add del mod">
          <ac:chgData name="FUST Peter" userId="28a844a2-10dc-451b-bd79-287feb464790" providerId="ADAL" clId="{EE1EC2AE-7E2F-48AA-B016-711A107B960D}" dt="2024-06-12T19:21:07.845" v="1884" actId="478"/>
          <ac:picMkLst>
            <pc:docMk/>
            <pc:sldMk cId="3467798410" sldId="258"/>
            <ac:picMk id="229" creationId="{E2AA9E25-043E-E19F-C91A-4FF7628465A2}"/>
          </ac:picMkLst>
        </pc:picChg>
        <pc:picChg chg="add mod">
          <ac:chgData name="FUST Peter" userId="28a844a2-10dc-451b-bd79-287feb464790" providerId="ADAL" clId="{EE1EC2AE-7E2F-48AA-B016-711A107B960D}" dt="2024-06-12T19:21:33.182" v="1899" actId="1036"/>
          <ac:picMkLst>
            <pc:docMk/>
            <pc:sldMk cId="3467798410" sldId="258"/>
            <ac:picMk id="230" creationId="{FE18242D-6321-F1A0-3302-C9BAF7979F64}"/>
          </ac:picMkLst>
        </pc:picChg>
        <pc:picChg chg="add mod">
          <ac:chgData name="FUST Peter" userId="28a844a2-10dc-451b-bd79-287feb464790" providerId="ADAL" clId="{EE1EC2AE-7E2F-48AA-B016-711A107B960D}" dt="2024-06-12T19:21:33.182" v="1899" actId="1036"/>
          <ac:picMkLst>
            <pc:docMk/>
            <pc:sldMk cId="3467798410" sldId="258"/>
            <ac:picMk id="231" creationId="{80E605E1-14FE-0659-2F71-4D5FC1C2AEF6}"/>
          </ac:picMkLst>
        </pc:picChg>
        <pc:picChg chg="add mod">
          <ac:chgData name="FUST Peter" userId="28a844a2-10dc-451b-bd79-287feb464790" providerId="ADAL" clId="{EE1EC2AE-7E2F-48AA-B016-711A107B960D}" dt="2024-06-12T19:21:33.182" v="1899" actId="1036"/>
          <ac:picMkLst>
            <pc:docMk/>
            <pc:sldMk cId="3467798410" sldId="258"/>
            <ac:picMk id="232" creationId="{21349337-2BD7-E307-C1E7-011D82441806}"/>
          </ac:picMkLst>
        </pc:picChg>
        <pc:cxnChg chg="add del mod">
          <ac:chgData name="FUST Peter" userId="28a844a2-10dc-451b-bd79-287feb464790" providerId="ADAL" clId="{EE1EC2AE-7E2F-48AA-B016-711A107B960D}" dt="2024-06-12T18:31:10.213" v="1071" actId="478"/>
          <ac:cxnSpMkLst>
            <pc:docMk/>
            <pc:sldMk cId="3467798410" sldId="258"/>
            <ac:cxnSpMk id="11" creationId="{794F083C-B635-CDDE-13C8-46A7B17D6B42}"/>
          </ac:cxnSpMkLst>
        </pc:cxnChg>
        <pc:cxnChg chg="add del mod ord">
          <ac:chgData name="FUST Peter" userId="28a844a2-10dc-451b-bd79-287feb464790" providerId="ADAL" clId="{EE1EC2AE-7E2F-48AA-B016-711A107B960D}" dt="2024-06-12T18:23:18.977" v="882" actId="478"/>
          <ac:cxnSpMkLst>
            <pc:docMk/>
            <pc:sldMk cId="3467798410" sldId="258"/>
            <ac:cxnSpMk id="29" creationId="{55FB0434-03D9-88FF-B28E-FF83F2EDE9C3}"/>
          </ac:cxnSpMkLst>
        </pc:cxnChg>
        <pc:cxnChg chg="add del mod">
          <ac:chgData name="FUST Peter" userId="28a844a2-10dc-451b-bd79-287feb464790" providerId="ADAL" clId="{EE1EC2AE-7E2F-48AA-B016-711A107B960D}" dt="2024-06-12T18:27:13.898" v="952" actId="478"/>
          <ac:cxnSpMkLst>
            <pc:docMk/>
            <pc:sldMk cId="3467798410" sldId="258"/>
            <ac:cxnSpMk id="31" creationId="{0A3E08E0-CB3C-9D90-3992-358BC3CB6DF3}"/>
          </ac:cxnSpMkLst>
        </pc:cxnChg>
        <pc:cxnChg chg="add del mod">
          <ac:chgData name="FUST Peter" userId="28a844a2-10dc-451b-bd79-287feb464790" providerId="ADAL" clId="{EE1EC2AE-7E2F-48AA-B016-711A107B960D}" dt="2024-06-12T18:27:12.141" v="951" actId="478"/>
          <ac:cxnSpMkLst>
            <pc:docMk/>
            <pc:sldMk cId="3467798410" sldId="258"/>
            <ac:cxnSpMk id="33" creationId="{7442AC4D-1FF3-73BE-B619-69364840E2FC}"/>
          </ac:cxnSpMkLst>
        </pc:cxnChg>
        <pc:cxnChg chg="add del mod">
          <ac:chgData name="FUST Peter" userId="28a844a2-10dc-451b-bd79-287feb464790" providerId="ADAL" clId="{EE1EC2AE-7E2F-48AA-B016-711A107B960D}" dt="2024-06-12T18:27:21.457" v="954" actId="478"/>
          <ac:cxnSpMkLst>
            <pc:docMk/>
            <pc:sldMk cId="3467798410" sldId="258"/>
            <ac:cxnSpMk id="36" creationId="{F90414F9-960C-71EF-EFB4-8F6175B29A43}"/>
          </ac:cxnSpMkLst>
        </pc:cxnChg>
        <pc:cxnChg chg="add mod">
          <ac:chgData name="FUST Peter" userId="28a844a2-10dc-451b-bd79-287feb464790" providerId="ADAL" clId="{EE1EC2AE-7E2F-48AA-B016-711A107B960D}" dt="2024-06-12T19:29:02.681" v="2066" actId="1036"/>
          <ac:cxnSpMkLst>
            <pc:docMk/>
            <pc:sldMk cId="3467798410" sldId="258"/>
            <ac:cxnSpMk id="39" creationId="{2B5B6216-4C5A-9E58-8A2F-2A0F46F93210}"/>
          </ac:cxnSpMkLst>
        </pc:cxnChg>
        <pc:cxnChg chg="add del mod">
          <ac:chgData name="FUST Peter" userId="28a844a2-10dc-451b-bd79-287feb464790" providerId="ADAL" clId="{EE1EC2AE-7E2F-48AA-B016-711A107B960D}" dt="2024-06-12T18:27:24.923" v="955" actId="478"/>
          <ac:cxnSpMkLst>
            <pc:docMk/>
            <pc:sldMk cId="3467798410" sldId="258"/>
            <ac:cxnSpMk id="42" creationId="{5EA64888-EF8D-68D3-F1E7-7C721B45AFD9}"/>
          </ac:cxnSpMkLst>
        </pc:cxnChg>
        <pc:cxnChg chg="add del mod">
          <ac:chgData name="FUST Peter" userId="28a844a2-10dc-451b-bd79-287feb464790" providerId="ADAL" clId="{EE1EC2AE-7E2F-48AA-B016-711A107B960D}" dt="2024-06-12T18:27:25.888" v="956" actId="478"/>
          <ac:cxnSpMkLst>
            <pc:docMk/>
            <pc:sldMk cId="3467798410" sldId="258"/>
            <ac:cxnSpMk id="45" creationId="{41693236-BEDA-3F7C-8BAC-C0663D352200}"/>
          </ac:cxnSpMkLst>
        </pc:cxnChg>
        <pc:cxnChg chg="add del mod">
          <ac:chgData name="FUST Peter" userId="28a844a2-10dc-451b-bd79-287feb464790" providerId="ADAL" clId="{EE1EC2AE-7E2F-48AA-B016-711A107B960D}" dt="2024-06-12T19:09:56.703" v="1634" actId="478"/>
          <ac:cxnSpMkLst>
            <pc:docMk/>
            <pc:sldMk cId="3467798410" sldId="258"/>
            <ac:cxnSpMk id="49" creationId="{EF8943BC-E6CF-795B-8584-D1E5D67287C4}"/>
          </ac:cxnSpMkLst>
        </pc:cxnChg>
        <pc:cxnChg chg="add del mod">
          <ac:chgData name="FUST Peter" userId="28a844a2-10dc-451b-bd79-287feb464790" providerId="ADAL" clId="{EE1EC2AE-7E2F-48AA-B016-711A107B960D}" dt="2024-06-12T18:29:43.857" v="1057" actId="478"/>
          <ac:cxnSpMkLst>
            <pc:docMk/>
            <pc:sldMk cId="3467798410" sldId="258"/>
            <ac:cxnSpMk id="52" creationId="{85A74EA7-3EE3-F426-29D8-628A15D608BD}"/>
          </ac:cxnSpMkLst>
        </pc:cxnChg>
        <pc:cxnChg chg="add del mod">
          <ac:chgData name="FUST Peter" userId="28a844a2-10dc-451b-bd79-287feb464790" providerId="ADAL" clId="{EE1EC2AE-7E2F-48AA-B016-711A107B960D}" dt="2024-06-12T19:10:11.327" v="1638" actId="478"/>
          <ac:cxnSpMkLst>
            <pc:docMk/>
            <pc:sldMk cId="3467798410" sldId="258"/>
            <ac:cxnSpMk id="67" creationId="{ED42389A-B35A-7431-375F-1D9BC50B6ED6}"/>
          </ac:cxnSpMkLst>
        </pc:cxnChg>
        <pc:cxnChg chg="add del mod">
          <ac:chgData name="FUST Peter" userId="28a844a2-10dc-451b-bd79-287feb464790" providerId="ADAL" clId="{EE1EC2AE-7E2F-48AA-B016-711A107B960D}" dt="2024-06-12T19:09:49.612" v="1633" actId="478"/>
          <ac:cxnSpMkLst>
            <pc:docMk/>
            <pc:sldMk cId="3467798410" sldId="258"/>
            <ac:cxnSpMk id="70" creationId="{4B64FD9E-C367-88DB-6251-479D7EFFCEEB}"/>
          </ac:cxnSpMkLst>
        </pc:cxnChg>
        <pc:cxnChg chg="add del mod">
          <ac:chgData name="FUST Peter" userId="28a844a2-10dc-451b-bd79-287feb464790" providerId="ADAL" clId="{EE1EC2AE-7E2F-48AA-B016-711A107B960D}" dt="2024-06-12T19:09:58.817" v="1635" actId="478"/>
          <ac:cxnSpMkLst>
            <pc:docMk/>
            <pc:sldMk cId="3467798410" sldId="258"/>
            <ac:cxnSpMk id="74" creationId="{DABBF6E3-1DFC-BD4C-0DE3-1813D3A1E52C}"/>
          </ac:cxnSpMkLst>
        </pc:cxnChg>
        <pc:cxnChg chg="add del mod">
          <ac:chgData name="FUST Peter" userId="28a844a2-10dc-451b-bd79-287feb464790" providerId="ADAL" clId="{EE1EC2AE-7E2F-48AA-B016-711A107B960D}" dt="2024-06-12T19:10:00.413" v="1636" actId="478"/>
          <ac:cxnSpMkLst>
            <pc:docMk/>
            <pc:sldMk cId="3467798410" sldId="258"/>
            <ac:cxnSpMk id="78" creationId="{76272844-A02F-6E33-2B2A-1047C4D33B95}"/>
          </ac:cxnSpMkLst>
        </pc:cxnChg>
        <pc:cxnChg chg="add del mod">
          <ac:chgData name="FUST Peter" userId="28a844a2-10dc-451b-bd79-287feb464790" providerId="ADAL" clId="{EE1EC2AE-7E2F-48AA-B016-711A107B960D}" dt="2024-06-12T19:11:51.339" v="1667" actId="478"/>
          <ac:cxnSpMkLst>
            <pc:docMk/>
            <pc:sldMk cId="3467798410" sldId="258"/>
            <ac:cxnSpMk id="85" creationId="{CCBF343C-2A0E-517E-D819-6E8901A52923}"/>
          </ac:cxnSpMkLst>
        </pc:cxnChg>
        <pc:cxnChg chg="add del mod">
          <ac:chgData name="FUST Peter" userId="28a844a2-10dc-451b-bd79-287feb464790" providerId="ADAL" clId="{EE1EC2AE-7E2F-48AA-B016-711A107B960D}" dt="2024-06-12T19:16:36.680" v="1817" actId="478"/>
          <ac:cxnSpMkLst>
            <pc:docMk/>
            <pc:sldMk cId="3467798410" sldId="258"/>
            <ac:cxnSpMk id="98" creationId="{2B10AE5E-D48B-34D4-659A-79B3CA71DCDA}"/>
          </ac:cxnSpMkLst>
        </pc:cxnChg>
        <pc:cxnChg chg="add del mod">
          <ac:chgData name="FUST Peter" userId="28a844a2-10dc-451b-bd79-287feb464790" providerId="ADAL" clId="{EE1EC2AE-7E2F-48AA-B016-711A107B960D}" dt="2024-06-12T18:49:12.702" v="1415" actId="478"/>
          <ac:cxnSpMkLst>
            <pc:docMk/>
            <pc:sldMk cId="3467798410" sldId="258"/>
            <ac:cxnSpMk id="116" creationId="{4102F8E3-3422-91E1-A036-8AA0858E1384}"/>
          </ac:cxnSpMkLst>
        </pc:cxnChg>
        <pc:cxnChg chg="add del mod">
          <ac:chgData name="FUST Peter" userId="28a844a2-10dc-451b-bd79-287feb464790" providerId="ADAL" clId="{EE1EC2AE-7E2F-48AA-B016-711A107B960D}" dt="2024-06-12T18:49:16.733" v="1419" actId="478"/>
          <ac:cxnSpMkLst>
            <pc:docMk/>
            <pc:sldMk cId="3467798410" sldId="258"/>
            <ac:cxnSpMk id="125" creationId="{83AB024E-2A8E-F574-6EC5-DF06DD4F5A79}"/>
          </ac:cxnSpMkLst>
        </pc:cxnChg>
        <pc:cxnChg chg="add mod ord">
          <ac:chgData name="FUST Peter" userId="28a844a2-10dc-451b-bd79-287feb464790" providerId="ADAL" clId="{EE1EC2AE-7E2F-48AA-B016-711A107B960D}" dt="2024-06-12T19:20:00.269" v="1869" actId="1076"/>
          <ac:cxnSpMkLst>
            <pc:docMk/>
            <pc:sldMk cId="3467798410" sldId="258"/>
            <ac:cxnSpMk id="126" creationId="{988F1A29-752E-A0B5-395E-0B9C8F508744}"/>
          </ac:cxnSpMkLst>
        </pc:cxnChg>
        <pc:cxnChg chg="add del mod">
          <ac:chgData name="FUST Peter" userId="28a844a2-10dc-451b-bd79-287feb464790" providerId="ADAL" clId="{EE1EC2AE-7E2F-48AA-B016-711A107B960D}" dt="2024-06-12T18:49:16.733" v="1419" actId="478"/>
          <ac:cxnSpMkLst>
            <pc:docMk/>
            <pc:sldMk cId="3467798410" sldId="258"/>
            <ac:cxnSpMk id="134" creationId="{DA929325-1092-4B91-2760-553A67B3CE57}"/>
          </ac:cxnSpMkLst>
        </pc:cxnChg>
        <pc:cxnChg chg="add mod ord">
          <ac:chgData name="FUST Peter" userId="28a844a2-10dc-451b-bd79-287feb464790" providerId="ADAL" clId="{EE1EC2AE-7E2F-48AA-B016-711A107B960D}" dt="2024-06-12T19:18:38.434" v="1848" actId="14100"/>
          <ac:cxnSpMkLst>
            <pc:docMk/>
            <pc:sldMk cId="3467798410" sldId="258"/>
            <ac:cxnSpMk id="152" creationId="{56ADD1DB-A23B-EE40-3312-9DEA8413A719}"/>
          </ac:cxnSpMkLst>
        </pc:cxnChg>
        <pc:cxnChg chg="add del mod">
          <ac:chgData name="FUST Peter" userId="28a844a2-10dc-451b-bd79-287feb464790" providerId="ADAL" clId="{EE1EC2AE-7E2F-48AA-B016-711A107B960D}" dt="2024-06-12T19:16:54.117" v="1821" actId="478"/>
          <ac:cxnSpMkLst>
            <pc:docMk/>
            <pc:sldMk cId="3467798410" sldId="258"/>
            <ac:cxnSpMk id="157" creationId="{E5B2F721-A47E-5B9F-8E93-C4A26886FA9C}"/>
          </ac:cxnSpMkLst>
        </pc:cxnChg>
        <pc:cxnChg chg="add del mod">
          <ac:chgData name="FUST Peter" userId="28a844a2-10dc-451b-bd79-287feb464790" providerId="ADAL" clId="{EE1EC2AE-7E2F-48AA-B016-711A107B960D}" dt="2024-06-12T19:11:39.005" v="1662" actId="478"/>
          <ac:cxnSpMkLst>
            <pc:docMk/>
            <pc:sldMk cId="3467798410" sldId="258"/>
            <ac:cxnSpMk id="160" creationId="{3734E537-887B-7E9E-8CD9-E1B6F2C4DB7E}"/>
          </ac:cxnSpMkLst>
        </pc:cxnChg>
        <pc:cxnChg chg="add del mod">
          <ac:chgData name="FUST Peter" userId="28a844a2-10dc-451b-bd79-287feb464790" providerId="ADAL" clId="{EE1EC2AE-7E2F-48AA-B016-711A107B960D}" dt="2024-06-12T19:19:28.851" v="1867" actId="14100"/>
          <ac:cxnSpMkLst>
            <pc:docMk/>
            <pc:sldMk cId="3467798410" sldId="258"/>
            <ac:cxnSpMk id="164" creationId="{079EA0FC-AF90-1F51-F298-6F4BA0AAF580}"/>
          </ac:cxnSpMkLst>
        </pc:cxnChg>
        <pc:cxnChg chg="add del mod">
          <ac:chgData name="FUST Peter" userId="28a844a2-10dc-451b-bd79-287feb464790" providerId="ADAL" clId="{EE1EC2AE-7E2F-48AA-B016-711A107B960D}" dt="2024-06-12T19:18:55.571" v="1852" actId="478"/>
          <ac:cxnSpMkLst>
            <pc:docMk/>
            <pc:sldMk cId="3467798410" sldId="258"/>
            <ac:cxnSpMk id="168" creationId="{2DBD5832-A0DF-8CEC-19AD-397B58F389C1}"/>
          </ac:cxnSpMkLst>
        </pc:cxnChg>
        <pc:cxnChg chg="add del mod">
          <ac:chgData name="FUST Peter" userId="28a844a2-10dc-451b-bd79-287feb464790" providerId="ADAL" clId="{EE1EC2AE-7E2F-48AA-B016-711A107B960D}" dt="2024-06-12T19:19:31.255" v="1868" actId="478"/>
          <ac:cxnSpMkLst>
            <pc:docMk/>
            <pc:sldMk cId="3467798410" sldId="258"/>
            <ac:cxnSpMk id="178" creationId="{82272A88-FA0F-C7AB-9142-7E9A6250C503}"/>
          </ac:cxnSpMkLst>
        </pc:cxnChg>
        <pc:cxnChg chg="add mod">
          <ac:chgData name="FUST Peter" userId="28a844a2-10dc-451b-bd79-287feb464790" providerId="ADAL" clId="{EE1EC2AE-7E2F-48AA-B016-711A107B960D}" dt="2024-06-12T19:29:02.681" v="2066" actId="1036"/>
          <ac:cxnSpMkLst>
            <pc:docMk/>
            <pc:sldMk cId="3467798410" sldId="258"/>
            <ac:cxnSpMk id="194" creationId="{F564158C-F8A3-FAB4-0E75-B2C6AB984211}"/>
          </ac:cxnSpMkLst>
        </pc:cxnChg>
        <pc:cxnChg chg="add mod">
          <ac:chgData name="FUST Peter" userId="28a844a2-10dc-451b-bd79-287feb464790" providerId="ADAL" clId="{EE1EC2AE-7E2F-48AA-B016-711A107B960D}" dt="2024-06-12T19:29:02.681" v="2066" actId="1036"/>
          <ac:cxnSpMkLst>
            <pc:docMk/>
            <pc:sldMk cId="3467798410" sldId="258"/>
            <ac:cxnSpMk id="202" creationId="{90640B1B-6549-D629-D286-11A960DFA372}"/>
          </ac:cxnSpMkLst>
        </pc:cxnChg>
        <pc:cxnChg chg="add mod">
          <ac:chgData name="FUST Peter" userId="28a844a2-10dc-451b-bd79-287feb464790" providerId="ADAL" clId="{EE1EC2AE-7E2F-48AA-B016-711A107B960D}" dt="2024-06-12T19:25:04.342" v="1997" actId="1035"/>
          <ac:cxnSpMkLst>
            <pc:docMk/>
            <pc:sldMk cId="3467798410" sldId="258"/>
            <ac:cxnSpMk id="236" creationId="{B0221210-9384-1FC1-AC51-BA450DAB5A30}"/>
          </ac:cxnSpMkLst>
        </pc:cxnChg>
        <pc:cxnChg chg="add del mod">
          <ac:chgData name="FUST Peter" userId="28a844a2-10dc-451b-bd79-287feb464790" providerId="ADAL" clId="{EE1EC2AE-7E2F-48AA-B016-711A107B960D}" dt="2024-06-12T19:24:15.644" v="1958" actId="478"/>
          <ac:cxnSpMkLst>
            <pc:docMk/>
            <pc:sldMk cId="3467798410" sldId="258"/>
            <ac:cxnSpMk id="239" creationId="{ED383A00-69B6-A5BD-ECA8-052DF38919D7}"/>
          </ac:cxnSpMkLst>
        </pc:cxnChg>
        <pc:cxnChg chg="add del mod">
          <ac:chgData name="FUST Peter" userId="28a844a2-10dc-451b-bd79-287feb464790" providerId="ADAL" clId="{EE1EC2AE-7E2F-48AA-B016-711A107B960D}" dt="2024-06-12T19:25:15.388" v="1998" actId="478"/>
          <ac:cxnSpMkLst>
            <pc:docMk/>
            <pc:sldMk cId="3467798410" sldId="258"/>
            <ac:cxnSpMk id="247" creationId="{7C70617A-5FCF-C14C-956A-D63C59E88E5D}"/>
          </ac:cxnSpMkLst>
        </pc:cxnChg>
        <pc:cxnChg chg="add mod">
          <ac:chgData name="FUST Peter" userId="28a844a2-10dc-451b-bd79-287feb464790" providerId="ADAL" clId="{EE1EC2AE-7E2F-48AA-B016-711A107B960D}" dt="2024-06-12T19:25:31.567" v="2002" actId="14100"/>
          <ac:cxnSpMkLst>
            <pc:docMk/>
            <pc:sldMk cId="3467798410" sldId="258"/>
            <ac:cxnSpMk id="251" creationId="{CFFB924B-01D5-DC09-6082-1ABA99604ADE}"/>
          </ac:cxnSpMkLst>
        </pc:cxnChg>
      </pc:sldChg>
      <pc:sldChg chg="addSp delSp modSp add mod modAnim">
        <pc:chgData name="FUST Peter" userId="28a844a2-10dc-451b-bd79-287feb464790" providerId="ADAL" clId="{EE1EC2AE-7E2F-48AA-B016-711A107B960D}" dt="2024-06-12T19:58:48.386" v="2717" actId="14100"/>
        <pc:sldMkLst>
          <pc:docMk/>
          <pc:sldMk cId="2816695783" sldId="259"/>
        </pc:sldMkLst>
        <pc:spChg chg="mod">
          <ac:chgData name="FUST Peter" userId="28a844a2-10dc-451b-bd79-287feb464790" providerId="ADAL" clId="{EE1EC2AE-7E2F-48AA-B016-711A107B960D}" dt="2024-06-12T19:29:59.913" v="2083" actId="20577"/>
          <ac:spMkLst>
            <pc:docMk/>
            <pc:sldMk cId="2816695783" sldId="259"/>
            <ac:spMk id="2" creationId="{5E1A5FF5-A9D5-6437-664B-42C42280C7DB}"/>
          </ac:spMkLst>
        </pc:spChg>
        <pc:spChg chg="mod">
          <ac:chgData name="FUST Peter" userId="28a844a2-10dc-451b-bd79-287feb464790" providerId="ADAL" clId="{EE1EC2AE-7E2F-48AA-B016-711A107B960D}" dt="2024-06-12T19:58:24.673" v="2698" actId="1037"/>
          <ac:spMkLst>
            <pc:docMk/>
            <pc:sldMk cId="2816695783" sldId="259"/>
            <ac:spMk id="8" creationId="{59EE835B-4ADC-DCC8-6842-E05E44056FA2}"/>
          </ac:spMkLst>
        </pc:spChg>
        <pc:spChg chg="mod">
          <ac:chgData name="FUST Peter" userId="28a844a2-10dc-451b-bd79-287feb464790" providerId="ADAL" clId="{EE1EC2AE-7E2F-48AA-B016-711A107B960D}" dt="2024-06-12T19:58:40.392" v="2715" actId="1038"/>
          <ac:spMkLst>
            <pc:docMk/>
            <pc:sldMk cId="2816695783" sldId="259"/>
            <ac:spMk id="12" creationId="{E3E735D9-A778-A66A-451C-F76F36B44629}"/>
          </ac:spMkLst>
        </pc:spChg>
        <pc:spChg chg="mod">
          <ac:chgData name="FUST Peter" userId="28a844a2-10dc-451b-bd79-287feb464790" providerId="ADAL" clId="{EE1EC2AE-7E2F-48AA-B016-711A107B960D}" dt="2024-06-12T19:58:40.392" v="2715" actId="1038"/>
          <ac:spMkLst>
            <pc:docMk/>
            <pc:sldMk cId="2816695783" sldId="259"/>
            <ac:spMk id="13" creationId="{37DD44D0-C4D4-A33A-4C1A-2AA4233CE59F}"/>
          </ac:spMkLst>
        </pc:spChg>
        <pc:spChg chg="mod">
          <ac:chgData name="FUST Peter" userId="28a844a2-10dc-451b-bd79-287feb464790" providerId="ADAL" clId="{EE1EC2AE-7E2F-48AA-B016-711A107B960D}" dt="2024-06-12T19:58:05.021" v="2674" actId="14100"/>
          <ac:spMkLst>
            <pc:docMk/>
            <pc:sldMk cId="2816695783" sldId="259"/>
            <ac:spMk id="14" creationId="{41E9EEB1-18DF-45D4-A8B1-752D8B4463B3}"/>
          </ac:spMkLst>
        </pc:spChg>
        <pc:spChg chg="mod">
          <ac:chgData name="FUST Peter" userId="28a844a2-10dc-451b-bd79-287feb464790" providerId="ADAL" clId="{EE1EC2AE-7E2F-48AA-B016-711A107B960D}" dt="2024-06-12T19:41:02.254" v="2432" actId="1036"/>
          <ac:spMkLst>
            <pc:docMk/>
            <pc:sldMk cId="2816695783" sldId="259"/>
            <ac:spMk id="15" creationId="{EB9E9057-0202-1224-FBA3-35FD67922F59}"/>
          </ac:spMkLst>
        </pc:spChg>
        <pc:spChg chg="mod">
          <ac:chgData name="FUST Peter" userId="28a844a2-10dc-451b-bd79-287feb464790" providerId="ADAL" clId="{EE1EC2AE-7E2F-48AA-B016-711A107B960D}" dt="2024-06-12T19:41:02.254" v="2432" actId="1036"/>
          <ac:spMkLst>
            <pc:docMk/>
            <pc:sldMk cId="2816695783" sldId="259"/>
            <ac:spMk id="16" creationId="{CDF7B760-43A1-B291-BA8F-26776228A40B}"/>
          </ac:spMkLst>
        </pc:spChg>
        <pc:spChg chg="mod">
          <ac:chgData name="FUST Peter" userId="28a844a2-10dc-451b-bd79-287feb464790" providerId="ADAL" clId="{EE1EC2AE-7E2F-48AA-B016-711A107B960D}" dt="2024-06-12T19:41:31.410" v="2461" actId="1035"/>
          <ac:spMkLst>
            <pc:docMk/>
            <pc:sldMk cId="2816695783" sldId="259"/>
            <ac:spMk id="19" creationId="{CF4CF85F-F138-C457-29D7-8C4DEE348477}"/>
          </ac:spMkLst>
        </pc:spChg>
        <pc:spChg chg="add mod ord">
          <ac:chgData name="FUST Peter" userId="28a844a2-10dc-451b-bd79-287feb464790" providerId="ADAL" clId="{EE1EC2AE-7E2F-48AA-B016-711A107B960D}" dt="2024-06-12T19:58:12.421" v="2675" actId="14100"/>
          <ac:spMkLst>
            <pc:docMk/>
            <pc:sldMk cId="2816695783" sldId="259"/>
            <ac:spMk id="40" creationId="{97BF9290-B5AB-FCEF-B4EB-2DDC0252E330}"/>
          </ac:spMkLst>
        </pc:spChg>
        <pc:spChg chg="del mod">
          <ac:chgData name="FUST Peter" userId="28a844a2-10dc-451b-bd79-287feb464790" providerId="ADAL" clId="{EE1EC2AE-7E2F-48AA-B016-711A107B960D}" dt="2024-06-12T19:35:24.158" v="2160"/>
          <ac:spMkLst>
            <pc:docMk/>
            <pc:sldMk cId="2816695783" sldId="259"/>
            <ac:spMk id="55" creationId="{8DBDDA1B-0AAA-C16B-B02D-CCD9E7005E3A}"/>
          </ac:spMkLst>
        </pc:spChg>
        <pc:spChg chg="del">
          <ac:chgData name="FUST Peter" userId="28a844a2-10dc-451b-bd79-287feb464790" providerId="ADAL" clId="{EE1EC2AE-7E2F-48AA-B016-711A107B960D}" dt="2024-06-12T19:30:09.093" v="2085" actId="478"/>
          <ac:spMkLst>
            <pc:docMk/>
            <pc:sldMk cId="2816695783" sldId="259"/>
            <ac:spMk id="95" creationId="{0379B454-65AF-C32E-4242-E8528BD8B3E3}"/>
          </ac:spMkLst>
        </pc:spChg>
        <pc:spChg chg="del">
          <ac:chgData name="FUST Peter" userId="28a844a2-10dc-451b-bd79-287feb464790" providerId="ADAL" clId="{EE1EC2AE-7E2F-48AA-B016-711A107B960D}" dt="2024-06-12T19:29:50.643" v="2068" actId="478"/>
          <ac:spMkLst>
            <pc:docMk/>
            <pc:sldMk cId="2816695783" sldId="259"/>
            <ac:spMk id="96" creationId="{F54BF8D9-F2F7-5497-11A7-BA9D59B77C45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38" creationId="{A6B42688-222A-A7B6-2268-81F2944BB401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39" creationId="{CB10A4BD-D18E-20C1-7669-6F012D214853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42" creationId="{33DE93E2-9A5A-4CB4-A35F-FEA601EEB3F4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58" creationId="{752475CB-8872-9A8B-055E-D3228E58E1E2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59" creationId="{E26DC637-ECE0-99DE-233E-227DFBBD3170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63" creationId="{309DB7AA-5CA9-6D5D-8504-83C345643A90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72" creationId="{867C9390-0DD7-1F0E-7CF1-A4EC9656FF3B}"/>
          </ac:spMkLst>
        </pc:spChg>
        <pc:spChg chg="del">
          <ac:chgData name="FUST Peter" userId="28a844a2-10dc-451b-bd79-287feb464790" providerId="ADAL" clId="{EE1EC2AE-7E2F-48AA-B016-711A107B960D}" dt="2024-06-12T19:29:52.987" v="2069" actId="478"/>
          <ac:spMkLst>
            <pc:docMk/>
            <pc:sldMk cId="2816695783" sldId="259"/>
            <ac:spMk id="173" creationId="{EB77052C-53DC-9F3D-7E84-E12EC11917AF}"/>
          </ac:spMkLst>
        </pc:spChg>
        <pc:grpChg chg="mod">
          <ac:chgData name="FUST Peter" userId="28a844a2-10dc-451b-bd79-287feb464790" providerId="ADAL" clId="{EE1EC2AE-7E2F-48AA-B016-711A107B960D}" dt="2024-06-12T19:41:31.410" v="2461" actId="1035"/>
          <ac:grpSpMkLst>
            <pc:docMk/>
            <pc:sldMk cId="2816695783" sldId="259"/>
            <ac:grpSpMk id="26" creationId="{82A40110-E5D3-8228-A3AC-582A956624A1}"/>
          </ac:grpSpMkLst>
        </pc:grpChg>
        <pc:grpChg chg="mod">
          <ac:chgData name="FUST Peter" userId="28a844a2-10dc-451b-bd79-287feb464790" providerId="ADAL" clId="{EE1EC2AE-7E2F-48AA-B016-711A107B960D}" dt="2024-06-12T19:41:31.410" v="2461" actId="1035"/>
          <ac:grpSpMkLst>
            <pc:docMk/>
            <pc:sldMk cId="2816695783" sldId="259"/>
            <ac:grpSpMk id="27" creationId="{A14205B6-4997-A08C-06F4-F7C91A68717E}"/>
          </ac:grpSpMkLst>
        </pc:grpChg>
        <pc:grpChg chg="del">
          <ac:chgData name="FUST Peter" userId="28a844a2-10dc-451b-bd79-287feb464790" providerId="ADAL" clId="{EE1EC2AE-7E2F-48AA-B016-711A107B960D}" dt="2024-06-12T19:29:52.987" v="2069" actId="478"/>
          <ac:grpSpMkLst>
            <pc:docMk/>
            <pc:sldMk cId="2816695783" sldId="259"/>
            <ac:grpSpMk id="143" creationId="{DB459550-A4CC-0A4F-1F2B-510F8B0B12D9}"/>
          </ac:grpSpMkLst>
        </pc:grpChg>
        <pc:grpChg chg="del">
          <ac:chgData name="FUST Peter" userId="28a844a2-10dc-451b-bd79-287feb464790" providerId="ADAL" clId="{EE1EC2AE-7E2F-48AA-B016-711A107B960D}" dt="2024-06-12T19:29:52.987" v="2069" actId="478"/>
          <ac:grpSpMkLst>
            <pc:docMk/>
            <pc:sldMk cId="2816695783" sldId="259"/>
            <ac:grpSpMk id="146" creationId="{24661A91-6E2D-CD45-09A7-4E580B332FE2}"/>
          </ac:grpSpMkLst>
        </pc:grpChg>
        <pc:picChg chg="mod">
          <ac:chgData name="FUST Peter" userId="28a844a2-10dc-451b-bd79-287feb464790" providerId="ADAL" clId="{EE1EC2AE-7E2F-48AA-B016-711A107B960D}" dt="2024-06-12T19:39:35.522" v="2361" actId="1076"/>
          <ac:picMkLst>
            <pc:docMk/>
            <pc:sldMk cId="2816695783" sldId="259"/>
            <ac:picMk id="7" creationId="{1A3FCC21-34EF-A2E9-88AC-CB6D00343EC5}"/>
          </ac:picMkLst>
        </pc:picChg>
        <pc:picChg chg="add del mod">
          <ac:chgData name="FUST Peter" userId="28a844a2-10dc-451b-bd79-287feb464790" providerId="ADAL" clId="{EE1EC2AE-7E2F-48AA-B016-711A107B960D}" dt="2024-06-12T19:42:45.234" v="2476"/>
          <ac:picMkLst>
            <pc:docMk/>
            <pc:sldMk cId="2816695783" sldId="259"/>
            <ac:picMk id="65" creationId="{556BED57-793C-A2B6-3966-C2A0584DDC75}"/>
          </ac:picMkLst>
        </pc:picChg>
        <pc:picChg chg="add del mod">
          <ac:chgData name="FUST Peter" userId="28a844a2-10dc-451b-bd79-287feb464790" providerId="ADAL" clId="{EE1EC2AE-7E2F-48AA-B016-711A107B960D}" dt="2024-06-12T19:42:45.234" v="2476"/>
          <ac:picMkLst>
            <pc:docMk/>
            <pc:sldMk cId="2816695783" sldId="259"/>
            <ac:picMk id="66" creationId="{6F3B829F-9F61-870B-856A-15CDF0B119E1}"/>
          </ac:picMkLst>
        </pc:picChg>
        <pc:picChg chg="add del mod">
          <ac:chgData name="FUST Peter" userId="28a844a2-10dc-451b-bd79-287feb464790" providerId="ADAL" clId="{EE1EC2AE-7E2F-48AA-B016-711A107B960D}" dt="2024-06-12T19:42:45.234" v="2476"/>
          <ac:picMkLst>
            <pc:docMk/>
            <pc:sldMk cId="2816695783" sldId="259"/>
            <ac:picMk id="68" creationId="{9738A3AD-E3CB-7CE5-25D5-8684B5EFA5EF}"/>
          </ac:picMkLst>
        </pc:picChg>
        <pc:picChg chg="add del mod">
          <ac:chgData name="FUST Peter" userId="28a844a2-10dc-451b-bd79-287feb464790" providerId="ADAL" clId="{EE1EC2AE-7E2F-48AA-B016-711A107B960D}" dt="2024-06-12T19:42:45.234" v="2476"/>
          <ac:picMkLst>
            <pc:docMk/>
            <pc:sldMk cId="2816695783" sldId="259"/>
            <ac:picMk id="69" creationId="{CAC7469E-8896-086D-2A8C-2E4F8D5243F0}"/>
          </ac:picMkLst>
        </pc:picChg>
        <pc:picChg chg="add del mod">
          <ac:chgData name="FUST Peter" userId="28a844a2-10dc-451b-bd79-287feb464790" providerId="ADAL" clId="{EE1EC2AE-7E2F-48AA-B016-711A107B960D}" dt="2024-06-12T19:42:44.076" v="2474"/>
          <ac:picMkLst>
            <pc:docMk/>
            <pc:sldMk cId="2816695783" sldId="259"/>
            <ac:picMk id="71" creationId="{A8FC5670-8191-8095-A4ED-24ADFA79E4CD}"/>
          </ac:picMkLst>
        </pc:picChg>
        <pc:picChg chg="add del mod">
          <ac:chgData name="FUST Peter" userId="28a844a2-10dc-451b-bd79-287feb464790" providerId="ADAL" clId="{EE1EC2AE-7E2F-48AA-B016-711A107B960D}" dt="2024-06-12T19:42:44.076" v="2474"/>
          <ac:picMkLst>
            <pc:docMk/>
            <pc:sldMk cId="2816695783" sldId="259"/>
            <ac:picMk id="72" creationId="{FCE71A81-F41C-77A4-832F-50EA1951AC08}"/>
          </ac:picMkLst>
        </pc:picChg>
        <pc:picChg chg="add mod">
          <ac:chgData name="FUST Peter" userId="28a844a2-10dc-451b-bd79-287feb464790" providerId="ADAL" clId="{EE1EC2AE-7E2F-48AA-B016-711A107B960D}" dt="2024-06-12T19:43:02.761" v="2480" actId="1076"/>
          <ac:picMkLst>
            <pc:docMk/>
            <pc:sldMk cId="2816695783" sldId="259"/>
            <ac:picMk id="73" creationId="{B016C650-2B5A-8C87-E047-F6558DC9D289}"/>
          </ac:picMkLst>
        </pc:picChg>
        <pc:picChg chg="add mod">
          <ac:chgData name="FUST Peter" userId="28a844a2-10dc-451b-bd79-287feb464790" providerId="ADAL" clId="{EE1EC2AE-7E2F-48AA-B016-711A107B960D}" dt="2024-06-12T19:43:42.479" v="2491" actId="108"/>
          <ac:picMkLst>
            <pc:docMk/>
            <pc:sldMk cId="2816695783" sldId="259"/>
            <ac:picMk id="75" creationId="{A715E446-E34C-2975-6D35-4B1069DCF5B0}"/>
          </ac:picMkLst>
        </pc:picChg>
        <pc:picChg chg="add mod">
          <ac:chgData name="FUST Peter" userId="28a844a2-10dc-451b-bd79-287feb464790" providerId="ADAL" clId="{EE1EC2AE-7E2F-48AA-B016-711A107B960D}" dt="2024-06-12T19:43:02.761" v="2480" actId="1076"/>
          <ac:picMkLst>
            <pc:docMk/>
            <pc:sldMk cId="2816695783" sldId="259"/>
            <ac:picMk id="76" creationId="{E38DE1CE-082E-7C2C-1BF1-6389F9C33621}"/>
          </ac:picMkLst>
        </pc:picChg>
        <pc:picChg chg="add mod">
          <ac:chgData name="FUST Peter" userId="28a844a2-10dc-451b-bd79-287feb464790" providerId="ADAL" clId="{EE1EC2AE-7E2F-48AA-B016-711A107B960D}" dt="2024-06-12T19:43:48.009" v="2493" actId="108"/>
          <ac:picMkLst>
            <pc:docMk/>
            <pc:sldMk cId="2816695783" sldId="259"/>
            <ac:picMk id="77" creationId="{B7A3D448-C44E-BBF9-AA74-3F43B6370558}"/>
          </ac:picMkLst>
        </pc:picChg>
        <pc:picChg chg="add mod">
          <ac:chgData name="FUST Peter" userId="28a844a2-10dc-451b-bd79-287feb464790" providerId="ADAL" clId="{EE1EC2AE-7E2F-48AA-B016-711A107B960D}" dt="2024-06-12T19:43:34.983" v="2490" actId="108"/>
          <ac:picMkLst>
            <pc:docMk/>
            <pc:sldMk cId="2816695783" sldId="259"/>
            <ac:picMk id="79" creationId="{24EF2E9B-8367-FABD-720E-E8B4523AB25A}"/>
          </ac:picMkLst>
        </pc:picChg>
        <pc:picChg chg="add mod">
          <ac:chgData name="FUST Peter" userId="28a844a2-10dc-451b-bd79-287feb464790" providerId="ADAL" clId="{EE1EC2AE-7E2F-48AA-B016-711A107B960D}" dt="2024-06-12T19:43:45.568" v="2492" actId="108"/>
          <ac:picMkLst>
            <pc:docMk/>
            <pc:sldMk cId="2816695783" sldId="259"/>
            <ac:picMk id="80" creationId="{FBFC51A6-5CDA-EAC1-4470-6649357D1FE7}"/>
          </ac:picMkLst>
        </pc:picChg>
        <pc:picChg chg="add mod">
          <ac:chgData name="FUST Peter" userId="28a844a2-10dc-451b-bd79-287feb464790" providerId="ADAL" clId="{EE1EC2AE-7E2F-48AA-B016-711A107B960D}" dt="2024-06-12T19:44:31.501" v="2502" actId="1037"/>
          <ac:picMkLst>
            <pc:docMk/>
            <pc:sldMk cId="2816695783" sldId="259"/>
            <ac:picMk id="84" creationId="{3D747446-8543-0362-E055-8A82FFF3241A}"/>
          </ac:picMkLst>
        </pc:picChg>
        <pc:picChg chg="add mod">
          <ac:chgData name="FUST Peter" userId="28a844a2-10dc-451b-bd79-287feb464790" providerId="ADAL" clId="{EE1EC2AE-7E2F-48AA-B016-711A107B960D}" dt="2024-06-12T19:44:31.501" v="2502" actId="1037"/>
          <ac:picMkLst>
            <pc:docMk/>
            <pc:sldMk cId="2816695783" sldId="259"/>
            <ac:picMk id="86" creationId="{1E3D2C5A-4D53-E0FF-AB40-D92E465E3117}"/>
          </ac:picMkLst>
        </pc:picChg>
        <pc:picChg chg="del mod">
          <ac:chgData name="FUST Peter" userId="28a844a2-10dc-451b-bd79-287feb464790" providerId="ADAL" clId="{EE1EC2AE-7E2F-48AA-B016-711A107B960D}" dt="2024-06-12T19:42:18.164" v="2467" actId="478"/>
          <ac:picMkLst>
            <pc:docMk/>
            <pc:sldMk cId="2816695783" sldId="259"/>
            <ac:picMk id="88" creationId="{C23E38FD-D76D-7A59-9FD7-550C02853A05}"/>
          </ac:picMkLst>
        </pc:picChg>
        <pc:picChg chg="add del mod">
          <ac:chgData name="FUST Peter" userId="28a844a2-10dc-451b-bd79-287feb464790" providerId="ADAL" clId="{EE1EC2AE-7E2F-48AA-B016-711A107B960D}" dt="2024-06-12T19:44:34.582" v="2503" actId="478"/>
          <ac:picMkLst>
            <pc:docMk/>
            <pc:sldMk cId="2816695783" sldId="259"/>
            <ac:picMk id="89" creationId="{B8C93CE4-43DA-A808-199B-1FFBDB00547D}"/>
          </ac:picMkLst>
        </pc:picChg>
        <pc:picChg chg="del mod">
          <ac:chgData name="FUST Peter" userId="28a844a2-10dc-451b-bd79-287feb464790" providerId="ADAL" clId="{EE1EC2AE-7E2F-48AA-B016-711A107B960D}" dt="2024-06-12T19:44:37.550" v="2504" actId="478"/>
          <ac:picMkLst>
            <pc:docMk/>
            <pc:sldMk cId="2816695783" sldId="259"/>
            <ac:picMk id="90" creationId="{9E659AAD-D15B-3DF7-F264-AD5B42B9F187}"/>
          </ac:picMkLst>
        </pc:picChg>
        <pc:picChg chg="add mod">
          <ac:chgData name="FUST Peter" userId="28a844a2-10dc-451b-bd79-287feb464790" providerId="ADAL" clId="{EE1EC2AE-7E2F-48AA-B016-711A107B960D}" dt="2024-06-12T19:56:46.153" v="2647" actId="1035"/>
          <ac:picMkLst>
            <pc:docMk/>
            <pc:sldMk cId="2816695783" sldId="259"/>
            <ac:picMk id="91" creationId="{534302C3-1894-A83C-B1C0-019756297C22}"/>
          </ac:picMkLst>
        </pc:picChg>
        <pc:picChg chg="add mod">
          <ac:chgData name="FUST Peter" userId="28a844a2-10dc-451b-bd79-287feb464790" providerId="ADAL" clId="{EE1EC2AE-7E2F-48AA-B016-711A107B960D}" dt="2024-06-12T19:56:46.153" v="2647" actId="1035"/>
          <ac:picMkLst>
            <pc:docMk/>
            <pc:sldMk cId="2816695783" sldId="259"/>
            <ac:picMk id="92" creationId="{0E7C234F-6AA6-AD1E-6614-E0C1DC2D5654}"/>
          </ac:picMkLst>
        </pc:picChg>
        <pc:picChg chg="del">
          <ac:chgData name="FUST Peter" userId="28a844a2-10dc-451b-bd79-287feb464790" providerId="ADAL" clId="{EE1EC2AE-7E2F-48AA-B016-711A107B960D}" dt="2024-06-12T19:29:52.987" v="2069" actId="478"/>
          <ac:picMkLst>
            <pc:docMk/>
            <pc:sldMk cId="2816695783" sldId="259"/>
            <ac:picMk id="100" creationId="{E5AF7D89-78CE-84A6-A979-CF79A80B0EBF}"/>
          </ac:picMkLst>
        </pc:picChg>
        <pc:picChg chg="del">
          <ac:chgData name="FUST Peter" userId="28a844a2-10dc-451b-bd79-287feb464790" providerId="ADAL" clId="{EE1EC2AE-7E2F-48AA-B016-711A107B960D}" dt="2024-06-12T19:29:52.987" v="2069" actId="478"/>
          <ac:picMkLst>
            <pc:docMk/>
            <pc:sldMk cId="2816695783" sldId="259"/>
            <ac:picMk id="149" creationId="{86D5B2BA-F609-4D1D-8C7B-F5763502AAF1}"/>
          </ac:picMkLst>
        </pc:picChg>
        <pc:picChg chg="del">
          <ac:chgData name="FUST Peter" userId="28a844a2-10dc-451b-bd79-287feb464790" providerId="ADAL" clId="{EE1EC2AE-7E2F-48AA-B016-711A107B960D}" dt="2024-06-12T19:29:52.987" v="2069" actId="478"/>
          <ac:picMkLst>
            <pc:docMk/>
            <pc:sldMk cId="2816695783" sldId="259"/>
            <ac:picMk id="150" creationId="{FEB078A8-E509-4620-DC64-10DAEAA9FCA0}"/>
          </ac:picMkLst>
        </pc:picChg>
        <pc:picChg chg="del">
          <ac:chgData name="FUST Peter" userId="28a844a2-10dc-451b-bd79-287feb464790" providerId="ADAL" clId="{EE1EC2AE-7E2F-48AA-B016-711A107B960D}" dt="2024-06-12T19:29:52.987" v="2069" actId="478"/>
          <ac:picMkLst>
            <pc:docMk/>
            <pc:sldMk cId="2816695783" sldId="259"/>
            <ac:picMk id="151" creationId="{BE68755D-28FB-F678-9183-A709CCA2E97E}"/>
          </ac:picMkLst>
        </pc:picChg>
        <pc:picChg chg="del">
          <ac:chgData name="FUST Peter" userId="28a844a2-10dc-451b-bd79-287feb464790" providerId="ADAL" clId="{EE1EC2AE-7E2F-48AA-B016-711A107B960D}" dt="2024-06-12T19:29:52.987" v="2069" actId="478"/>
          <ac:picMkLst>
            <pc:docMk/>
            <pc:sldMk cId="2816695783" sldId="259"/>
            <ac:picMk id="177" creationId="{529F4BF1-8F68-D4C4-584E-9C41D84D3829}"/>
          </ac:picMkLst>
        </pc:picChg>
        <pc:cxnChg chg="add del mod">
          <ac:chgData name="FUST Peter" userId="28a844a2-10dc-451b-bd79-287feb464790" providerId="ADAL" clId="{EE1EC2AE-7E2F-48AA-B016-711A107B960D}" dt="2024-06-12T19:38:40.157" v="2284" actId="478"/>
          <ac:cxnSpMkLst>
            <pc:docMk/>
            <pc:sldMk cId="2816695783" sldId="259"/>
            <ac:cxnSpMk id="28" creationId="{82E38A47-EB8F-347D-54B8-62BD927FC3F8}"/>
          </ac:cxnSpMkLst>
        </pc:cxnChg>
        <pc:cxnChg chg="add del mod">
          <ac:chgData name="FUST Peter" userId="28a844a2-10dc-451b-bd79-287feb464790" providerId="ADAL" clId="{EE1EC2AE-7E2F-48AA-B016-711A107B960D}" dt="2024-06-12T19:40:08.118" v="2367" actId="478"/>
          <ac:cxnSpMkLst>
            <pc:docMk/>
            <pc:sldMk cId="2816695783" sldId="259"/>
            <ac:cxnSpMk id="36" creationId="{F47198F2-7502-9CC7-CC97-37A090A080B0}"/>
          </ac:cxnSpMkLst>
        </pc:cxnChg>
        <pc:cxnChg chg="mod">
          <ac:chgData name="FUST Peter" userId="28a844a2-10dc-451b-bd79-287feb464790" providerId="ADAL" clId="{EE1EC2AE-7E2F-48AA-B016-711A107B960D}" dt="2024-06-12T19:58:40.392" v="2715" actId="1038"/>
          <ac:cxnSpMkLst>
            <pc:docMk/>
            <pc:sldMk cId="2816695783" sldId="259"/>
            <ac:cxnSpMk id="39" creationId="{2B5B6216-4C5A-9E58-8A2F-2A0F46F93210}"/>
          </ac:cxnSpMkLst>
        </pc:cxnChg>
        <pc:cxnChg chg="add mod">
          <ac:chgData name="FUST Peter" userId="28a844a2-10dc-451b-bd79-287feb464790" providerId="ADAL" clId="{EE1EC2AE-7E2F-48AA-B016-711A107B960D}" dt="2024-06-12T19:58:29.124" v="2699" actId="14100"/>
          <ac:cxnSpMkLst>
            <pc:docMk/>
            <pc:sldMk cId="2816695783" sldId="259"/>
            <ac:cxnSpMk id="47" creationId="{6A39C83D-73BC-8B80-8A22-B661A20CA68E}"/>
          </ac:cxnSpMkLst>
        </pc:cxnChg>
        <pc:cxnChg chg="mod">
          <ac:chgData name="FUST Peter" userId="28a844a2-10dc-451b-bd79-287feb464790" providerId="ADAL" clId="{EE1EC2AE-7E2F-48AA-B016-711A107B960D}" dt="2024-06-12T19:58:40.392" v="2715" actId="1038"/>
          <ac:cxnSpMkLst>
            <pc:docMk/>
            <pc:sldMk cId="2816695783" sldId="259"/>
            <ac:cxnSpMk id="49" creationId="{EF8943BC-E6CF-795B-8584-D1E5D67287C4}"/>
          </ac:cxnSpMkLst>
        </pc:cxnChg>
        <pc:cxnChg chg="add mod">
          <ac:chgData name="FUST Peter" userId="28a844a2-10dc-451b-bd79-287feb464790" providerId="ADAL" clId="{EE1EC2AE-7E2F-48AA-B016-711A107B960D}" dt="2024-06-12T19:58:32.597" v="2700" actId="14100"/>
          <ac:cxnSpMkLst>
            <pc:docMk/>
            <pc:sldMk cId="2816695783" sldId="259"/>
            <ac:cxnSpMk id="56" creationId="{768AB5C3-09BE-4244-B343-7150725D300E}"/>
          </ac:cxnSpMkLst>
        </pc:cxnChg>
        <pc:cxnChg chg="del mod">
          <ac:chgData name="FUST Peter" userId="28a844a2-10dc-451b-bd79-287feb464790" providerId="ADAL" clId="{EE1EC2AE-7E2F-48AA-B016-711A107B960D}" dt="2024-06-12T19:37:10.930" v="2255" actId="478"/>
          <ac:cxnSpMkLst>
            <pc:docMk/>
            <pc:sldMk cId="2816695783" sldId="259"/>
            <ac:cxnSpMk id="67" creationId="{ED42389A-B35A-7431-375F-1D9BC50B6ED6}"/>
          </ac:cxnSpMkLst>
        </pc:cxnChg>
        <pc:cxnChg chg="mod">
          <ac:chgData name="FUST Peter" userId="28a844a2-10dc-451b-bd79-287feb464790" providerId="ADAL" clId="{EE1EC2AE-7E2F-48AA-B016-711A107B960D}" dt="2024-06-12T19:58:48.386" v="2717" actId="14100"/>
          <ac:cxnSpMkLst>
            <pc:docMk/>
            <pc:sldMk cId="2816695783" sldId="259"/>
            <ac:cxnSpMk id="70" creationId="{4B64FD9E-C367-88DB-6251-479D7EFFCEEB}"/>
          </ac:cxnSpMkLst>
        </pc:cxnChg>
        <pc:cxnChg chg="del mod">
          <ac:chgData name="FUST Peter" userId="28a844a2-10dc-451b-bd79-287feb464790" providerId="ADAL" clId="{EE1EC2AE-7E2F-48AA-B016-711A107B960D}" dt="2024-06-12T19:37:54.715" v="2262" actId="478"/>
          <ac:cxnSpMkLst>
            <pc:docMk/>
            <pc:sldMk cId="2816695783" sldId="259"/>
            <ac:cxnSpMk id="74" creationId="{DABBF6E3-1DFC-BD4C-0DE3-1813D3A1E52C}"/>
          </ac:cxnSpMkLst>
        </pc:cxnChg>
        <pc:cxnChg chg="mod">
          <ac:chgData name="FUST Peter" userId="28a844a2-10dc-451b-bd79-287feb464790" providerId="ADAL" clId="{EE1EC2AE-7E2F-48AA-B016-711A107B960D}" dt="2024-06-12T19:58:45.243" v="2716" actId="14100"/>
          <ac:cxnSpMkLst>
            <pc:docMk/>
            <pc:sldMk cId="2816695783" sldId="259"/>
            <ac:cxnSpMk id="78" creationId="{76272844-A02F-6E33-2B2A-1047C4D33B95}"/>
          </ac:cxnSpMkLst>
        </pc:cxnChg>
        <pc:cxnChg chg="mod">
          <ac:chgData name="FUST Peter" userId="28a844a2-10dc-451b-bd79-287feb464790" providerId="ADAL" clId="{EE1EC2AE-7E2F-48AA-B016-711A107B960D}" dt="2024-06-12T19:41:31.410" v="2461" actId="1035"/>
          <ac:cxnSpMkLst>
            <pc:docMk/>
            <pc:sldMk cId="2816695783" sldId="259"/>
            <ac:cxnSpMk id="85" creationId="{CCBF343C-2A0E-517E-D819-6E8901A52923}"/>
          </ac:cxnSpMkLst>
        </pc:cxnChg>
        <pc:cxnChg chg="del">
          <ac:chgData name="FUST Peter" userId="28a844a2-10dc-451b-bd79-287feb464790" providerId="ADAL" clId="{EE1EC2AE-7E2F-48AA-B016-711A107B960D}" dt="2024-06-12T19:30:04.821" v="2084" actId="478"/>
          <ac:cxnSpMkLst>
            <pc:docMk/>
            <pc:sldMk cId="2816695783" sldId="259"/>
            <ac:cxnSpMk id="98" creationId="{2B10AE5E-D48B-34D4-659A-79B3CA71DCDA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26" creationId="{988F1A29-752E-A0B5-395E-0B9C8F508744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52" creationId="{56ADD1DB-A23B-EE40-3312-9DEA8413A719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57" creationId="{E5B2F721-A47E-5B9F-8E93-C4A26886FA9C}"/>
          </ac:cxnSpMkLst>
        </pc:cxnChg>
        <pc:cxnChg chg="mod">
          <ac:chgData name="FUST Peter" userId="28a844a2-10dc-451b-bd79-287feb464790" providerId="ADAL" clId="{EE1EC2AE-7E2F-48AA-B016-711A107B960D}" dt="2024-06-12T19:44:31.501" v="2502" actId="1037"/>
          <ac:cxnSpMkLst>
            <pc:docMk/>
            <pc:sldMk cId="2816695783" sldId="259"/>
            <ac:cxnSpMk id="160" creationId="{3734E537-887B-7E9E-8CD9-E1B6F2C4DB7E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64" creationId="{079EA0FC-AF90-1F51-F298-6F4BA0AAF580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68" creationId="{2DBD5832-A0DF-8CEC-19AD-397B58F389C1}"/>
          </ac:cxnSpMkLst>
        </pc:cxnChg>
        <pc:cxnChg chg="del mod">
          <ac:chgData name="FUST Peter" userId="28a844a2-10dc-451b-bd79-287feb464790" providerId="ADAL" clId="{EE1EC2AE-7E2F-48AA-B016-711A107B960D}" dt="2024-06-12T19:29:52.987" v="2069" actId="478"/>
          <ac:cxnSpMkLst>
            <pc:docMk/>
            <pc:sldMk cId="2816695783" sldId="259"/>
            <ac:cxnSpMk id="178" creationId="{82272A88-FA0F-C7AB-9142-7E9A6250C503}"/>
          </ac:cxnSpMkLst>
        </pc:cxnChg>
      </pc:sldChg>
      <pc:sldChg chg="addSp delSp modSp add mod modAnim">
        <pc:chgData name="FUST Peter" userId="28a844a2-10dc-451b-bd79-287feb464790" providerId="ADAL" clId="{EE1EC2AE-7E2F-48AA-B016-711A107B960D}" dt="2024-06-17T07:35:34.706" v="4323" actId="108"/>
        <pc:sldMkLst>
          <pc:docMk/>
          <pc:sldMk cId="3126335155" sldId="260"/>
        </pc:sldMkLst>
        <pc:spChg chg="mod">
          <ac:chgData name="FUST Peter" userId="28a844a2-10dc-451b-bd79-287feb464790" providerId="ADAL" clId="{EE1EC2AE-7E2F-48AA-B016-711A107B960D}" dt="2024-06-12T19:51:19.457" v="2523" actId="20577"/>
          <ac:spMkLst>
            <pc:docMk/>
            <pc:sldMk cId="3126335155" sldId="260"/>
            <ac:spMk id="2" creationId="{5E1A5FF5-A9D5-6437-664B-42C42280C7DB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3" creationId="{32B3610A-AC13-ADD3-6423-396E778FE42A}"/>
          </ac:spMkLst>
        </pc:spChg>
        <pc:spChg chg="mod">
          <ac:chgData name="FUST Peter" userId="28a844a2-10dc-451b-bd79-287feb464790" providerId="ADAL" clId="{EE1EC2AE-7E2F-48AA-B016-711A107B960D}" dt="2024-06-12T19:52:35.799" v="2537"/>
          <ac:spMkLst>
            <pc:docMk/>
            <pc:sldMk cId="3126335155" sldId="260"/>
            <ac:spMk id="6" creationId="{EC6E027C-D24A-C1D2-E344-57B61274BF76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8" creationId="{59EE835B-4ADC-DCC8-6842-E05E44056FA2}"/>
          </ac:spMkLst>
        </pc:spChg>
        <pc:spChg chg="mod">
          <ac:chgData name="FUST Peter" userId="28a844a2-10dc-451b-bd79-287feb464790" providerId="ADAL" clId="{EE1EC2AE-7E2F-48AA-B016-711A107B960D}" dt="2024-06-12T19:52:35.799" v="2537"/>
          <ac:spMkLst>
            <pc:docMk/>
            <pc:sldMk cId="3126335155" sldId="260"/>
            <ac:spMk id="11" creationId="{7905BFB4-559D-3810-CC5C-44CF16C36A8D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2" creationId="{E3E735D9-A778-A66A-451C-F76F36B44629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3" creationId="{37DD44D0-C4D4-A33A-4C1A-2AA4233CE59F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4" creationId="{41E9EEB1-18DF-45D4-A8B1-752D8B4463B3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5" creationId="{EB9E9057-0202-1224-FBA3-35FD67922F59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6" creationId="{CDF7B760-43A1-B291-BA8F-26776228A40B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19" creationId="{CF4CF85F-F138-C457-29D7-8C4DEE348477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34" creationId="{9E0B9127-607B-30D6-8E85-59E0B6277CA0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55" creationId="{8DBDDA1B-0AAA-C16B-B02D-CCD9E7005E3A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65" creationId="{35FC28F8-DC1E-9C82-1C73-C328BCB28074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66" creationId="{71CA5F3E-946F-5A6B-44FF-426ABA5F38B6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68" creationId="{9C3E827F-A647-1758-F5A3-F7E3AE9A78F2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69" creationId="{8E073D04-8661-A639-F773-9ED56586D254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71" creationId="{CCF59B77-DB27-7DF2-61D6-2A99A12A1F8B}"/>
          </ac:spMkLst>
        </pc:spChg>
        <pc:spChg chg="add 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73" creationId="{EBD41F3B-C3F5-4ECD-161A-95846A8E92EF}"/>
          </ac:spMkLst>
        </pc:spChg>
        <pc:spChg chg="add mod">
          <ac:chgData name="FUST Peter" userId="28a844a2-10dc-451b-bd79-287feb464790" providerId="ADAL" clId="{EE1EC2AE-7E2F-48AA-B016-711A107B960D}" dt="2024-06-13T07:56:16.249" v="2897" actId="692"/>
          <ac:spMkLst>
            <pc:docMk/>
            <pc:sldMk cId="3126335155" sldId="260"/>
            <ac:spMk id="87" creationId="{59764DD1-9CBB-A898-0F6F-8F29F3B03E7E}"/>
          </ac:spMkLst>
        </pc:spChg>
        <pc:spChg chg="add del">
          <ac:chgData name="FUST Peter" userId="28a844a2-10dc-451b-bd79-287feb464790" providerId="ADAL" clId="{EE1EC2AE-7E2F-48AA-B016-711A107B960D}" dt="2024-06-13T07:33:53.498" v="2793"/>
          <ac:spMkLst>
            <pc:docMk/>
            <pc:sldMk cId="3126335155" sldId="260"/>
            <ac:spMk id="91" creationId="{A40B23C3-FD47-D93B-D07B-3A375F06AB9C}"/>
          </ac:spMkLst>
        </pc:spChg>
        <pc:spChg chg="add mod">
          <ac:chgData name="FUST Peter" userId="28a844a2-10dc-451b-bd79-287feb464790" providerId="ADAL" clId="{EE1EC2AE-7E2F-48AA-B016-711A107B960D}" dt="2024-06-13T07:39:05.891" v="2839" actId="113"/>
          <ac:spMkLst>
            <pc:docMk/>
            <pc:sldMk cId="3126335155" sldId="260"/>
            <ac:spMk id="92" creationId="{75D9D137-ED7A-E1CF-604F-2E3F9DE96B1C}"/>
          </ac:spMkLst>
        </pc:spChg>
        <pc:spChg chg="add del mod">
          <ac:chgData name="FUST Peter" userId="28a844a2-10dc-451b-bd79-287feb464790" providerId="ADAL" clId="{EE1EC2AE-7E2F-48AA-B016-711A107B960D}" dt="2024-06-13T07:34:05.874" v="2798"/>
          <ac:spMkLst>
            <pc:docMk/>
            <pc:sldMk cId="3126335155" sldId="260"/>
            <ac:spMk id="93" creationId="{208064E3-FEB4-B1E6-C396-CF192F2D215F}"/>
          </ac:spMkLst>
        </pc:spChg>
        <pc:spChg chg="add del mod">
          <ac:chgData name="FUST Peter" userId="28a844a2-10dc-451b-bd79-287feb464790" providerId="ADAL" clId="{EE1EC2AE-7E2F-48AA-B016-711A107B960D}" dt="2024-06-13T07:34:19.936" v="2803"/>
          <ac:spMkLst>
            <pc:docMk/>
            <pc:sldMk cId="3126335155" sldId="260"/>
            <ac:spMk id="94" creationId="{57864314-43BC-9F89-BE39-6B5646AC9BCE}"/>
          </ac:spMkLst>
        </pc:spChg>
        <pc:spChg chg="del">
          <ac:chgData name="FUST Peter" userId="28a844a2-10dc-451b-bd79-287feb464790" providerId="ADAL" clId="{EE1EC2AE-7E2F-48AA-B016-711A107B960D}" dt="2024-06-12T19:51:14.152" v="2514" actId="478"/>
          <ac:spMkLst>
            <pc:docMk/>
            <pc:sldMk cId="3126335155" sldId="260"/>
            <ac:spMk id="95" creationId="{0379B454-65AF-C32E-4242-E8528BD8B3E3}"/>
          </ac:spMkLst>
        </pc:spChg>
        <pc:spChg chg="del mod">
          <ac:chgData name="FUST Peter" userId="28a844a2-10dc-451b-bd79-287feb464790" providerId="ADAL" clId="{EE1EC2AE-7E2F-48AA-B016-711A107B960D}" dt="2024-06-12T19:51:26.994" v="2525" actId="478"/>
          <ac:spMkLst>
            <pc:docMk/>
            <pc:sldMk cId="3126335155" sldId="260"/>
            <ac:spMk id="96" creationId="{F54BF8D9-F2F7-5497-11A7-BA9D59B77C45}"/>
          </ac:spMkLst>
        </pc:spChg>
        <pc:spChg chg="add mod">
          <ac:chgData name="FUST Peter" userId="28a844a2-10dc-451b-bd79-287feb464790" providerId="ADAL" clId="{EE1EC2AE-7E2F-48AA-B016-711A107B960D}" dt="2024-06-17T07:35:34.706" v="4323" actId="108"/>
          <ac:spMkLst>
            <pc:docMk/>
            <pc:sldMk cId="3126335155" sldId="260"/>
            <ac:spMk id="97" creationId="{C879F0CA-B44D-81A2-877B-47502A2B8781}"/>
          </ac:spMkLst>
        </pc:spChg>
        <pc:spChg chg="add mod">
          <ac:chgData name="FUST Peter" userId="28a844a2-10dc-451b-bd79-287feb464790" providerId="ADAL" clId="{EE1EC2AE-7E2F-48AA-B016-711A107B960D}" dt="2024-06-13T08:00:43.109" v="2938" actId="14100"/>
          <ac:spMkLst>
            <pc:docMk/>
            <pc:sldMk cId="3126335155" sldId="260"/>
            <ac:spMk id="99" creationId="{ECDE277B-0B61-F70F-CC24-F758012C2273}"/>
          </ac:spMkLst>
        </pc:spChg>
        <pc:spChg chg="add del">
          <ac:chgData name="FUST Peter" userId="28a844a2-10dc-451b-bd79-287feb464790" providerId="ADAL" clId="{EE1EC2AE-7E2F-48AA-B016-711A107B960D}" dt="2024-06-12T19:53:11.967" v="2542" actId="478"/>
          <ac:spMkLst>
            <pc:docMk/>
            <pc:sldMk cId="3126335155" sldId="260"/>
            <ac:spMk id="138" creationId="{A6B42688-222A-A7B6-2268-81F2944BB401}"/>
          </ac:spMkLst>
        </pc:spChg>
        <pc:spChg chg="add del mod">
          <ac:chgData name="FUST Peter" userId="28a844a2-10dc-451b-bd79-287feb464790" providerId="ADAL" clId="{EE1EC2AE-7E2F-48AA-B016-711A107B960D}" dt="2024-06-12T19:53:14.711" v="2545" actId="478"/>
          <ac:spMkLst>
            <pc:docMk/>
            <pc:sldMk cId="3126335155" sldId="260"/>
            <ac:spMk id="139" creationId="{CB10A4BD-D18E-20C1-7669-6F012D214853}"/>
          </ac:spMkLst>
        </pc:spChg>
        <pc:spChg chg="del">
          <ac:chgData name="FUST Peter" userId="28a844a2-10dc-451b-bd79-287feb464790" providerId="ADAL" clId="{EE1EC2AE-7E2F-48AA-B016-711A107B960D}" dt="2024-06-12T19:52:34.703" v="2536" actId="478"/>
          <ac:spMkLst>
            <pc:docMk/>
            <pc:sldMk cId="3126335155" sldId="260"/>
            <ac:spMk id="142" creationId="{33DE93E2-9A5A-4CB4-A35F-FEA601EEB3F4}"/>
          </ac:spMkLst>
        </pc:spChg>
        <pc:spChg chg="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158" creationId="{752475CB-8872-9A8B-055E-D3228E58E1E2}"/>
          </ac:spMkLst>
        </pc:spChg>
        <pc:spChg chg="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159" creationId="{E26DC637-ECE0-99DE-233E-227DFBBD3170}"/>
          </ac:spMkLst>
        </pc:spChg>
        <pc:spChg chg="mod">
          <ac:chgData name="FUST Peter" userId="28a844a2-10dc-451b-bd79-287feb464790" providerId="ADAL" clId="{EE1EC2AE-7E2F-48AA-B016-711A107B960D}" dt="2024-06-13T07:32:39.407" v="2781" actId="1076"/>
          <ac:spMkLst>
            <pc:docMk/>
            <pc:sldMk cId="3126335155" sldId="260"/>
            <ac:spMk id="163" creationId="{309DB7AA-5CA9-6D5D-8504-83C345643A90}"/>
          </ac:spMkLst>
        </pc:spChg>
        <pc:spChg chg="del mod">
          <ac:chgData name="FUST Peter" userId="28a844a2-10dc-451b-bd79-287feb464790" providerId="ADAL" clId="{EE1EC2AE-7E2F-48AA-B016-711A107B960D}" dt="2024-06-12T20:01:14.884" v="2750" actId="478"/>
          <ac:spMkLst>
            <pc:docMk/>
            <pc:sldMk cId="3126335155" sldId="260"/>
            <ac:spMk id="172" creationId="{867C9390-0DD7-1F0E-7CF1-A4EC9656FF3B}"/>
          </ac:spMkLst>
        </pc:spChg>
        <pc:spChg chg="del mod">
          <ac:chgData name="FUST Peter" userId="28a844a2-10dc-451b-bd79-287feb464790" providerId="ADAL" clId="{EE1EC2AE-7E2F-48AA-B016-711A107B960D}" dt="2024-06-12T19:59:21.708" v="2722" actId="478"/>
          <ac:spMkLst>
            <pc:docMk/>
            <pc:sldMk cId="3126335155" sldId="260"/>
            <ac:spMk id="173" creationId="{EB77052C-53DC-9F3D-7E84-E12EC11917AF}"/>
          </ac:spMkLst>
        </pc:spChg>
        <pc:grpChg chg="add mod">
          <ac:chgData name="FUST Peter" userId="28a844a2-10dc-451b-bd79-287feb464790" providerId="ADAL" clId="{EE1EC2AE-7E2F-48AA-B016-711A107B960D}" dt="2024-06-13T07:32:39.407" v="2781" actId="1076"/>
          <ac:grpSpMkLst>
            <pc:docMk/>
            <pc:sldMk cId="3126335155" sldId="260"/>
            <ac:grpSpMk id="4" creationId="{A8BAF37F-83D1-6C58-7F52-F727B08DE3CB}"/>
          </ac:grpSpMkLst>
        </pc:grpChg>
        <pc:grpChg chg="add mod">
          <ac:chgData name="FUST Peter" userId="28a844a2-10dc-451b-bd79-287feb464790" providerId="ADAL" clId="{EE1EC2AE-7E2F-48AA-B016-711A107B960D}" dt="2024-06-13T07:32:39.407" v="2781" actId="1076"/>
          <ac:grpSpMkLst>
            <pc:docMk/>
            <pc:sldMk cId="3126335155" sldId="260"/>
            <ac:grpSpMk id="9" creationId="{5DD14C8B-AFB0-5A8A-08B9-E2265B764091}"/>
          </ac:grpSpMkLst>
        </pc:grpChg>
        <pc:grpChg chg="del">
          <ac:chgData name="FUST Peter" userId="28a844a2-10dc-451b-bd79-287feb464790" providerId="ADAL" clId="{EE1EC2AE-7E2F-48AA-B016-711A107B960D}" dt="2024-06-12T19:51:14.152" v="2514" actId="478"/>
          <ac:grpSpMkLst>
            <pc:docMk/>
            <pc:sldMk cId="3126335155" sldId="260"/>
            <ac:grpSpMk id="26" creationId="{82A40110-E5D3-8228-A3AC-582A956624A1}"/>
          </ac:grpSpMkLst>
        </pc:grpChg>
        <pc:grpChg chg="del">
          <ac:chgData name="FUST Peter" userId="28a844a2-10dc-451b-bd79-287feb464790" providerId="ADAL" clId="{EE1EC2AE-7E2F-48AA-B016-711A107B960D}" dt="2024-06-12T19:51:14.152" v="2514" actId="478"/>
          <ac:grpSpMkLst>
            <pc:docMk/>
            <pc:sldMk cId="3126335155" sldId="260"/>
            <ac:grpSpMk id="27" creationId="{A14205B6-4997-A08C-06F4-F7C91A68717E}"/>
          </ac:grpSpMkLst>
        </pc:grpChg>
        <pc:grpChg chg="del">
          <ac:chgData name="FUST Peter" userId="28a844a2-10dc-451b-bd79-287feb464790" providerId="ADAL" clId="{EE1EC2AE-7E2F-48AA-B016-711A107B960D}" dt="2024-06-12T19:52:34.703" v="2536" actId="478"/>
          <ac:grpSpMkLst>
            <pc:docMk/>
            <pc:sldMk cId="3126335155" sldId="260"/>
            <ac:grpSpMk id="143" creationId="{DB459550-A4CC-0A4F-1F2B-510F8B0B12D9}"/>
          </ac:grpSpMkLst>
        </pc:grpChg>
        <pc:grpChg chg="del">
          <ac:chgData name="FUST Peter" userId="28a844a2-10dc-451b-bd79-287feb464790" providerId="ADAL" clId="{EE1EC2AE-7E2F-48AA-B016-711A107B960D}" dt="2024-06-12T19:52:34.703" v="2536" actId="478"/>
          <ac:grpSpMkLst>
            <pc:docMk/>
            <pc:sldMk cId="3126335155" sldId="260"/>
            <ac:grpSpMk id="146" creationId="{24661A91-6E2D-CD45-09A7-4E580B332FE2}"/>
          </ac:grpSpMkLst>
        </pc:grpChg>
        <pc:picChg chg="mod">
          <ac:chgData name="FUST Peter" userId="28a844a2-10dc-451b-bd79-287feb464790" providerId="ADAL" clId="{EE1EC2AE-7E2F-48AA-B016-711A107B960D}" dt="2024-06-12T19:52:35.799" v="2537"/>
          <ac:picMkLst>
            <pc:docMk/>
            <pc:sldMk cId="3126335155" sldId="260"/>
            <ac:picMk id="5" creationId="{BC397841-37E9-6B16-9C18-687B574D43F6}"/>
          </ac:picMkLst>
        </pc:picChg>
        <pc:picChg chg="del">
          <ac:chgData name="FUST Peter" userId="28a844a2-10dc-451b-bd79-287feb464790" providerId="ADAL" clId="{EE1EC2AE-7E2F-48AA-B016-711A107B960D}" dt="2024-06-12T19:51:14.152" v="2514" actId="478"/>
          <ac:picMkLst>
            <pc:docMk/>
            <pc:sldMk cId="3126335155" sldId="260"/>
            <ac:picMk id="7" creationId="{1A3FCC21-34EF-A2E9-88AC-CB6D00343EC5}"/>
          </ac:picMkLst>
        </pc:picChg>
        <pc:picChg chg="mod">
          <ac:chgData name="FUST Peter" userId="28a844a2-10dc-451b-bd79-287feb464790" providerId="ADAL" clId="{EE1EC2AE-7E2F-48AA-B016-711A107B960D}" dt="2024-06-12T19:52:35.799" v="2537"/>
          <ac:picMkLst>
            <pc:docMk/>
            <pc:sldMk cId="3126335155" sldId="260"/>
            <ac:picMk id="10" creationId="{B7B2A57E-B9FC-D084-F741-CCB086229A08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18" creationId="{14EF564F-FD9D-D932-378B-050E14250A34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20" creationId="{341C95E4-CD5B-FAE8-653B-FAA7F90076C7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21" creationId="{2596BFF5-9900-EBEA-40BB-2EA610D0ED65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28" creationId="{66CD2499-B497-E0D9-0FD2-AA704EDD302D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29" creationId="{B3AAF728-A34B-7FFA-F92A-B8D290AAA628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30" creationId="{791C9030-D0CE-330C-3173-A7CC441731A9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31" creationId="{2BE4B94A-59E7-D2AB-BB15-823F78F714ED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32" creationId="{EEBB7058-667E-44D8-B7D6-CFB9552AED98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33" creationId="{F3EF1905-40BF-5538-C5CB-C65E2AACFD85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47" creationId="{D24054AB-5881-C185-C49D-4819E1B7E9AA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48" creationId="{6B53A1C2-73ED-1EF0-6145-A2C41B1F9871}"/>
          </ac:picMkLst>
        </pc:picChg>
        <pc:picChg chg="add del mod">
          <ac:chgData name="FUST Peter" userId="28a844a2-10dc-451b-bd79-287feb464790" providerId="ADAL" clId="{EE1EC2AE-7E2F-48AA-B016-711A107B960D}" dt="2024-06-12T19:59:40.027" v="2726" actId="478"/>
          <ac:picMkLst>
            <pc:docMk/>
            <pc:sldMk cId="3126335155" sldId="260"/>
            <ac:picMk id="56" creationId="{FA3BA192-D957-1E65-8B48-983B3D2E75A5}"/>
          </ac:picMkLst>
        </pc:picChg>
        <pc:picChg chg="add del mod">
          <ac:chgData name="FUST Peter" userId="28a844a2-10dc-451b-bd79-287feb464790" providerId="ADAL" clId="{EE1EC2AE-7E2F-48AA-B016-711A107B960D}" dt="2024-06-12T19:59:40.027" v="2726" actId="478"/>
          <ac:picMkLst>
            <pc:docMk/>
            <pc:sldMk cId="3126335155" sldId="260"/>
            <ac:picMk id="57" creationId="{51E4876F-74A3-9195-6BAE-C0C2EC12CF01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58" creationId="{A53D799F-A380-0B55-2A48-D7669DC79D7B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59" creationId="{148CE7FD-160E-66BF-2060-A08A63352DB7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60" creationId="{A9D0DD13-24CD-3909-B617-A9C47A3B131A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61" creationId="{E41E48C8-B29E-8CD6-5443-959EA7EBADE4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62" creationId="{1B14673F-D23A-2962-6EA9-CA0BEB6F8165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63" creationId="{554D45D7-A2F1-D816-18C0-0DCCEFF7F9AD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64" creationId="{16B1F657-1020-412F-0ACC-196B935D6291}"/>
          </ac:picMkLst>
        </pc:picChg>
        <pc:picChg chg="add mod">
          <ac:chgData name="FUST Peter" userId="28a844a2-10dc-451b-bd79-287feb464790" providerId="ADAL" clId="{EE1EC2AE-7E2F-48AA-B016-711A107B960D}" dt="2024-06-13T07:32:39.407" v="2781" actId="1076"/>
          <ac:picMkLst>
            <pc:docMk/>
            <pc:sldMk cId="3126335155" sldId="260"/>
            <ac:picMk id="72" creationId="{7A76835F-1F71-45D1-6AEF-DEC7E5318B2E}"/>
          </ac:picMkLst>
        </pc:picChg>
        <pc:picChg chg="del">
          <ac:chgData name="FUST Peter" userId="28a844a2-10dc-451b-bd79-287feb464790" providerId="ADAL" clId="{EE1EC2AE-7E2F-48AA-B016-711A107B960D}" dt="2024-06-12T19:51:14.152" v="2514" actId="478"/>
          <ac:picMkLst>
            <pc:docMk/>
            <pc:sldMk cId="3126335155" sldId="260"/>
            <ac:picMk id="88" creationId="{C23E38FD-D76D-7A59-9FD7-550C02853A05}"/>
          </ac:picMkLst>
        </pc:picChg>
        <pc:picChg chg="del">
          <ac:chgData name="FUST Peter" userId="28a844a2-10dc-451b-bd79-287feb464790" providerId="ADAL" clId="{EE1EC2AE-7E2F-48AA-B016-711A107B960D}" dt="2024-06-12T19:51:14.152" v="2514" actId="478"/>
          <ac:picMkLst>
            <pc:docMk/>
            <pc:sldMk cId="3126335155" sldId="260"/>
            <ac:picMk id="89" creationId="{B8C93CE4-43DA-A808-199B-1FFBDB00547D}"/>
          </ac:picMkLst>
        </pc:picChg>
        <pc:picChg chg="del">
          <ac:chgData name="FUST Peter" userId="28a844a2-10dc-451b-bd79-287feb464790" providerId="ADAL" clId="{EE1EC2AE-7E2F-48AA-B016-711A107B960D}" dt="2024-06-12T19:51:14.152" v="2514" actId="478"/>
          <ac:picMkLst>
            <pc:docMk/>
            <pc:sldMk cId="3126335155" sldId="260"/>
            <ac:picMk id="90" creationId="{9E659AAD-D15B-3DF7-F264-AD5B42B9F187}"/>
          </ac:picMkLst>
        </pc:picChg>
        <pc:picChg chg="add del">
          <ac:chgData name="FUST Peter" userId="28a844a2-10dc-451b-bd79-287feb464790" providerId="ADAL" clId="{EE1EC2AE-7E2F-48AA-B016-711A107B960D}" dt="2024-06-12T19:53:11.046" v="2541" actId="478"/>
          <ac:picMkLst>
            <pc:docMk/>
            <pc:sldMk cId="3126335155" sldId="260"/>
            <ac:picMk id="100" creationId="{E5AF7D89-78CE-84A6-A979-CF79A80B0EBF}"/>
          </ac:picMkLst>
        </pc:picChg>
        <pc:picChg chg="del">
          <ac:chgData name="FUST Peter" userId="28a844a2-10dc-451b-bd79-287feb464790" providerId="ADAL" clId="{EE1EC2AE-7E2F-48AA-B016-711A107B960D}" dt="2024-06-12T19:52:34.703" v="2536" actId="478"/>
          <ac:picMkLst>
            <pc:docMk/>
            <pc:sldMk cId="3126335155" sldId="260"/>
            <ac:picMk id="149" creationId="{86D5B2BA-F609-4D1D-8C7B-F5763502AAF1}"/>
          </ac:picMkLst>
        </pc:picChg>
        <pc:picChg chg="del">
          <ac:chgData name="FUST Peter" userId="28a844a2-10dc-451b-bd79-287feb464790" providerId="ADAL" clId="{EE1EC2AE-7E2F-48AA-B016-711A107B960D}" dt="2024-06-12T19:52:34.703" v="2536" actId="478"/>
          <ac:picMkLst>
            <pc:docMk/>
            <pc:sldMk cId="3126335155" sldId="260"/>
            <ac:picMk id="150" creationId="{FEB078A8-E509-4620-DC64-10DAEAA9FCA0}"/>
          </ac:picMkLst>
        </pc:picChg>
        <pc:picChg chg="del">
          <ac:chgData name="FUST Peter" userId="28a844a2-10dc-451b-bd79-287feb464790" providerId="ADAL" clId="{EE1EC2AE-7E2F-48AA-B016-711A107B960D}" dt="2024-06-12T19:52:34.703" v="2536" actId="478"/>
          <ac:picMkLst>
            <pc:docMk/>
            <pc:sldMk cId="3126335155" sldId="260"/>
            <ac:picMk id="151" creationId="{BE68755D-28FB-F678-9183-A709CCA2E97E}"/>
          </ac:picMkLst>
        </pc:picChg>
        <pc:picChg chg="del">
          <ac:chgData name="FUST Peter" userId="28a844a2-10dc-451b-bd79-287feb464790" providerId="ADAL" clId="{EE1EC2AE-7E2F-48AA-B016-711A107B960D}" dt="2024-06-12T19:59:22.562" v="2723" actId="478"/>
          <ac:picMkLst>
            <pc:docMk/>
            <pc:sldMk cId="3126335155" sldId="260"/>
            <ac:picMk id="177" creationId="{529F4BF1-8F68-D4C4-584E-9C41D84D3829}"/>
          </ac:picMkLst>
        </pc:picChg>
        <pc:cxnChg chg="add 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17" creationId="{5FAE725C-D572-31BA-8801-41D8348C3F86}"/>
          </ac:cxnSpMkLst>
        </pc:cxnChg>
        <pc:cxnChg chg="add 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36" creationId="{F54B16B5-FC3D-E7C7-2009-68FC46A7A91D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39" creationId="{2B5B6216-4C5A-9E58-8A2F-2A0F46F93210}"/>
          </ac:cxnSpMkLst>
        </pc:cxnChg>
        <pc:cxnChg chg="add 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44" creationId="{FA88CE3F-2C06-5650-1C43-4B0FDFE5AD18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49" creationId="{EF8943BC-E6CF-795B-8584-D1E5D67287C4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67" creationId="{ED42389A-B35A-7431-375F-1D9BC50B6ED6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70" creationId="{4B64FD9E-C367-88DB-6251-479D7EFFCEEB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74" creationId="{DABBF6E3-1DFC-BD4C-0DE3-1813D3A1E52C}"/>
          </ac:cxnSpMkLst>
        </pc:cxnChg>
        <pc:cxnChg chg="add 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75" creationId="{A1B607BE-4147-6C87-2DBC-64837810A559}"/>
          </ac:cxnSpMkLst>
        </pc:cxnChg>
        <pc:cxnChg chg="add del mod">
          <ac:chgData name="FUST Peter" userId="28a844a2-10dc-451b-bd79-287feb464790" providerId="ADAL" clId="{EE1EC2AE-7E2F-48AA-B016-711A107B960D}" dt="2024-06-12T20:01:48.161" v="2762" actId="478"/>
          <ac:cxnSpMkLst>
            <pc:docMk/>
            <pc:sldMk cId="3126335155" sldId="260"/>
            <ac:cxnSpMk id="76" creationId="{9E5B2C77-A64E-F9F5-46D3-51FF48017F43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78" creationId="{76272844-A02F-6E33-2B2A-1047C4D33B95}"/>
          </ac:cxnSpMkLst>
        </pc:cxnChg>
        <pc:cxnChg chg="add 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81" creationId="{E21455F4-EAC7-7A9D-7BAE-28A2F565CB7B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85" creationId="{CCBF343C-2A0E-517E-D819-6E8901A52923}"/>
          </ac:cxnSpMkLst>
        </pc:cxnChg>
        <pc:cxnChg chg="del">
          <ac:chgData name="FUST Peter" userId="28a844a2-10dc-451b-bd79-287feb464790" providerId="ADAL" clId="{EE1EC2AE-7E2F-48AA-B016-711A107B960D}" dt="2024-06-12T19:51:10.503" v="2513" actId="478"/>
          <ac:cxnSpMkLst>
            <pc:docMk/>
            <pc:sldMk cId="3126335155" sldId="260"/>
            <ac:cxnSpMk id="98" creationId="{2B10AE5E-D48B-34D4-659A-79B3CA71DCDA}"/>
          </ac:cxnSpMkLst>
        </pc:cxnChg>
        <pc:cxnChg chg="add del mod">
          <ac:chgData name="FUST Peter" userId="28a844a2-10dc-451b-bd79-287feb464790" providerId="ADAL" clId="{EE1EC2AE-7E2F-48AA-B016-711A107B960D}" dt="2024-06-12T19:53:13.587" v="2544" actId="478"/>
          <ac:cxnSpMkLst>
            <pc:docMk/>
            <pc:sldMk cId="3126335155" sldId="260"/>
            <ac:cxnSpMk id="126" creationId="{988F1A29-752E-A0B5-395E-0B9C8F508744}"/>
          </ac:cxnSpMkLst>
        </pc:cxnChg>
        <pc:cxnChg chg="del mod">
          <ac:chgData name="FUST Peter" userId="28a844a2-10dc-451b-bd79-287feb464790" providerId="ADAL" clId="{EE1EC2AE-7E2F-48AA-B016-711A107B960D}" dt="2024-06-12T19:53:15.565" v="2546" actId="478"/>
          <ac:cxnSpMkLst>
            <pc:docMk/>
            <pc:sldMk cId="3126335155" sldId="260"/>
            <ac:cxnSpMk id="152" creationId="{56ADD1DB-A23B-EE40-3312-9DEA8413A719}"/>
          </ac:cxnSpMkLst>
        </pc:cxnChg>
        <pc:cxnChg chg="del mod">
          <ac:chgData name="FUST Peter" userId="28a844a2-10dc-451b-bd79-287feb464790" providerId="ADAL" clId="{EE1EC2AE-7E2F-48AA-B016-711A107B960D}" dt="2024-06-12T19:52:34.703" v="2536" actId="478"/>
          <ac:cxnSpMkLst>
            <pc:docMk/>
            <pc:sldMk cId="3126335155" sldId="260"/>
            <ac:cxnSpMk id="157" creationId="{E5B2F721-A47E-5B9F-8E93-C4A26886FA9C}"/>
          </ac:cxnSpMkLst>
        </pc:cxnChg>
        <pc:cxnChg chg="del mod">
          <ac:chgData name="FUST Peter" userId="28a844a2-10dc-451b-bd79-287feb464790" providerId="ADAL" clId="{EE1EC2AE-7E2F-48AA-B016-711A107B960D}" dt="2024-06-12T19:51:14.152" v="2514" actId="478"/>
          <ac:cxnSpMkLst>
            <pc:docMk/>
            <pc:sldMk cId="3126335155" sldId="260"/>
            <ac:cxnSpMk id="160" creationId="{3734E537-887B-7E9E-8CD9-E1B6F2C4DB7E}"/>
          </ac:cxnSpMkLst>
        </pc:cxnChg>
        <pc:cxnChg chg="mod">
          <ac:chgData name="FUST Peter" userId="28a844a2-10dc-451b-bd79-287feb464790" providerId="ADAL" clId="{EE1EC2AE-7E2F-48AA-B016-711A107B960D}" dt="2024-06-13T07:32:39.407" v="2781" actId="1076"/>
          <ac:cxnSpMkLst>
            <pc:docMk/>
            <pc:sldMk cId="3126335155" sldId="260"/>
            <ac:cxnSpMk id="164" creationId="{079EA0FC-AF90-1F51-F298-6F4BA0AAF580}"/>
          </ac:cxnSpMkLst>
        </pc:cxnChg>
        <pc:cxnChg chg="del mod">
          <ac:chgData name="FUST Peter" userId="28a844a2-10dc-451b-bd79-287feb464790" providerId="ADAL" clId="{EE1EC2AE-7E2F-48AA-B016-711A107B960D}" dt="2024-06-12T19:55:40.243" v="2632" actId="478"/>
          <ac:cxnSpMkLst>
            <pc:docMk/>
            <pc:sldMk cId="3126335155" sldId="260"/>
            <ac:cxnSpMk id="168" creationId="{2DBD5832-A0DF-8CEC-19AD-397B58F389C1}"/>
          </ac:cxnSpMkLst>
        </pc:cxnChg>
        <pc:cxnChg chg="del mod">
          <ac:chgData name="FUST Peter" userId="28a844a2-10dc-451b-bd79-287feb464790" providerId="ADAL" clId="{EE1EC2AE-7E2F-48AA-B016-711A107B960D}" dt="2024-06-12T19:52:01.649" v="2534" actId="478"/>
          <ac:cxnSpMkLst>
            <pc:docMk/>
            <pc:sldMk cId="3126335155" sldId="260"/>
            <ac:cxnSpMk id="178" creationId="{82272A88-FA0F-C7AB-9142-7E9A6250C503}"/>
          </ac:cxnSpMkLst>
        </pc:cxnChg>
      </pc:sldChg>
      <pc:sldChg chg="addSp delSp modSp add mod ord">
        <pc:chgData name="FUST Peter" userId="28a844a2-10dc-451b-bd79-287feb464790" providerId="ADAL" clId="{EE1EC2AE-7E2F-48AA-B016-711A107B960D}" dt="2024-06-17T07:43:56.092" v="4484" actId="14100"/>
        <pc:sldMkLst>
          <pc:docMk/>
          <pc:sldMk cId="167917754" sldId="261"/>
        </pc:sldMkLst>
        <pc:spChg chg="mod">
          <ac:chgData name="FUST Peter" userId="28a844a2-10dc-451b-bd79-287feb464790" providerId="ADAL" clId="{EE1EC2AE-7E2F-48AA-B016-711A107B960D}" dt="2024-06-13T07:39:40.754" v="2871" actId="20577"/>
          <ac:spMkLst>
            <pc:docMk/>
            <pc:sldMk cId="167917754" sldId="261"/>
            <ac:spMk id="2" creationId="{5E1A5FF5-A9D5-6437-664B-42C42280C7DB}"/>
          </ac:spMkLst>
        </pc:spChg>
        <pc:spChg chg="mod">
          <ac:chgData name="FUST Peter" userId="28a844a2-10dc-451b-bd79-287feb464790" providerId="ADAL" clId="{EE1EC2AE-7E2F-48AA-B016-711A107B960D}" dt="2024-06-17T07:43:47.073" v="4483" actId="20577"/>
          <ac:spMkLst>
            <pc:docMk/>
            <pc:sldMk cId="167917754" sldId="261"/>
            <ac:spMk id="3" creationId="{BEB7ABBF-7B19-FFDE-2AA1-35078419CDC8}"/>
          </ac:spMkLst>
        </pc:spChg>
        <pc:spChg chg="add del mod">
          <ac:chgData name="FUST Peter" userId="28a844a2-10dc-451b-bd79-287feb464790" providerId="ADAL" clId="{EE1EC2AE-7E2F-48AA-B016-711A107B960D}" dt="2024-06-13T17:22:45.299" v="3620" actId="478"/>
          <ac:spMkLst>
            <pc:docMk/>
            <pc:sldMk cId="167917754" sldId="261"/>
            <ac:spMk id="4" creationId="{E3105BB8-34A7-4757-AA53-F335DE82EFB8}"/>
          </ac:spMkLst>
        </pc:spChg>
        <pc:picChg chg="add mod">
          <ac:chgData name="FUST Peter" userId="28a844a2-10dc-451b-bd79-287feb464790" providerId="ADAL" clId="{EE1EC2AE-7E2F-48AA-B016-711A107B960D}" dt="2024-06-17T07:43:56.092" v="4484" actId="14100"/>
          <ac:picMkLst>
            <pc:docMk/>
            <pc:sldMk cId="167917754" sldId="261"/>
            <ac:picMk id="3074" creationId="{D1E0989A-41A6-9211-A19C-DDFBA913D5A3}"/>
          </ac:picMkLst>
        </pc:picChg>
      </pc:sldChg>
      <pc:sldChg chg="addSp modSp add mod ord">
        <pc:chgData name="FUST Peter" userId="28a844a2-10dc-451b-bd79-287feb464790" providerId="ADAL" clId="{EE1EC2AE-7E2F-48AA-B016-711A107B960D}" dt="2024-06-17T14:43:20.731" v="5243" actId="6549"/>
        <pc:sldMkLst>
          <pc:docMk/>
          <pc:sldMk cId="1092126481" sldId="262"/>
        </pc:sldMkLst>
        <pc:spChg chg="mod">
          <ac:chgData name="FUST Peter" userId="28a844a2-10dc-451b-bd79-287feb464790" providerId="ADAL" clId="{EE1EC2AE-7E2F-48AA-B016-711A107B960D}" dt="2024-06-13T08:03:04.303" v="2953" actId="20577"/>
          <ac:spMkLst>
            <pc:docMk/>
            <pc:sldMk cId="1092126481" sldId="262"/>
            <ac:spMk id="2" creationId="{5E1A5FF5-A9D5-6437-664B-42C42280C7DB}"/>
          </ac:spMkLst>
        </pc:spChg>
        <pc:spChg chg="mod">
          <ac:chgData name="FUST Peter" userId="28a844a2-10dc-451b-bd79-287feb464790" providerId="ADAL" clId="{EE1EC2AE-7E2F-48AA-B016-711A107B960D}" dt="2024-06-17T14:43:20.731" v="5243" actId="6549"/>
          <ac:spMkLst>
            <pc:docMk/>
            <pc:sldMk cId="1092126481" sldId="262"/>
            <ac:spMk id="3" creationId="{BEB7ABBF-7B19-FFDE-2AA1-35078419CDC8}"/>
          </ac:spMkLst>
        </pc:spChg>
        <pc:spChg chg="add mod">
          <ac:chgData name="FUST Peter" userId="28a844a2-10dc-451b-bd79-287feb464790" providerId="ADAL" clId="{EE1EC2AE-7E2F-48AA-B016-711A107B960D}" dt="2024-06-17T14:41:05.688" v="5212" actId="1076"/>
          <ac:spMkLst>
            <pc:docMk/>
            <pc:sldMk cId="1092126481" sldId="262"/>
            <ac:spMk id="4" creationId="{95A0AC1D-3008-B833-24C4-5297338B0C1E}"/>
          </ac:spMkLst>
        </pc:spChg>
      </pc:sldChg>
      <pc:sldChg chg="modSp add mod">
        <pc:chgData name="FUST Peter" userId="28a844a2-10dc-451b-bd79-287feb464790" providerId="ADAL" clId="{EE1EC2AE-7E2F-48AA-B016-711A107B960D}" dt="2024-06-17T14:43:48.494" v="5244" actId="113"/>
        <pc:sldMkLst>
          <pc:docMk/>
          <pc:sldMk cId="392374886" sldId="263"/>
        </pc:sldMkLst>
        <pc:spChg chg="mod">
          <ac:chgData name="FUST Peter" userId="28a844a2-10dc-451b-bd79-287feb464790" providerId="ADAL" clId="{EE1EC2AE-7E2F-48AA-B016-711A107B960D}" dt="2024-06-13T08:03:29.998" v="2961" actId="20577"/>
          <ac:spMkLst>
            <pc:docMk/>
            <pc:sldMk cId="392374886" sldId="263"/>
            <ac:spMk id="2" creationId="{5E1A5FF5-A9D5-6437-664B-42C42280C7DB}"/>
          </ac:spMkLst>
        </pc:spChg>
        <pc:spChg chg="mod">
          <ac:chgData name="FUST Peter" userId="28a844a2-10dc-451b-bd79-287feb464790" providerId="ADAL" clId="{EE1EC2AE-7E2F-48AA-B016-711A107B960D}" dt="2024-06-17T14:43:48.494" v="5244" actId="113"/>
          <ac:spMkLst>
            <pc:docMk/>
            <pc:sldMk cId="392374886" sldId="263"/>
            <ac:spMk id="3" creationId="{BEB7ABBF-7B19-FFDE-2AA1-35078419CD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624A7-77C5-1CC0-0F38-EB07CFDFE1E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>
            <a:off x="6004687" y="3413760"/>
            <a:ext cx="188913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LI" sz="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##ch_internal##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14D-C99F-BB63-6FEB-FA16648E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1181"/>
            <a:ext cx="9144000" cy="1141714"/>
          </a:xfrm>
        </p:spPr>
        <p:txBody>
          <a:bodyPr/>
          <a:lstStyle/>
          <a:p>
            <a:r>
              <a:rPr lang="de-CH" b="1"/>
              <a:t>RAG ‘n </a:t>
            </a:r>
            <a:r>
              <a:rPr lang="de-CH" b="1" err="1"/>
              <a:t>Taxes</a:t>
            </a:r>
            <a:endParaRPr lang="de-LI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0BCFF-BE96-A8F1-A03F-28FEDA67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4971"/>
            <a:ext cx="9144000" cy="937913"/>
          </a:xfrm>
        </p:spPr>
        <p:txBody>
          <a:bodyPr>
            <a:normAutofit/>
          </a:bodyPr>
          <a:lstStyle/>
          <a:p>
            <a:r>
              <a:rPr lang="de-CH"/>
              <a:t>Knowledge-</a:t>
            </a:r>
            <a:r>
              <a:rPr lang="de-CH" err="1"/>
              <a:t>Assistant</a:t>
            </a:r>
            <a:r>
              <a:rPr lang="de-CH"/>
              <a:t> für die Steuererklärung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C9DFAE-B42E-7B82-16FE-7770A4F3AE82}"/>
              </a:ext>
            </a:extLst>
          </p:cNvPr>
          <p:cNvSpPr txBox="1">
            <a:spLocks/>
          </p:cNvSpPr>
          <p:nvPr/>
        </p:nvSpPr>
        <p:spPr>
          <a:xfrm>
            <a:off x="10668000" y="5600700"/>
            <a:ext cx="1427569" cy="1055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/>
              <a:t>Adrian Höhn</a:t>
            </a:r>
          </a:p>
          <a:p>
            <a:pPr algn="r"/>
            <a:r>
              <a:rPr lang="de-CH" sz="1600"/>
              <a:t> Peter Fust</a:t>
            </a:r>
          </a:p>
          <a:p>
            <a:pPr algn="r"/>
            <a:r>
              <a:rPr lang="de-CH" sz="1600"/>
              <a:t>Juni 2024</a:t>
            </a:r>
            <a:endParaRPr lang="de-LI" sz="1600"/>
          </a:p>
        </p:txBody>
      </p:sp>
      <p:pic>
        <p:nvPicPr>
          <p:cNvPr id="1026" name="Picture 2" descr="Wie Englischsprachige die Steuererklärung ausfüllen | Der Bund">
            <a:extLst>
              <a:ext uri="{FF2B5EF4-FFF2-40B4-BE49-F238E27FC236}">
                <a16:creationId xmlns:a16="http://schemas.microsoft.com/office/drawing/2014/main" id="{6E0DE492-6736-B994-97D5-40B2B80D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63" y="2622884"/>
            <a:ext cx="4219073" cy="28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/>
              <a:t>Ausgangslage &amp; Ziel</a:t>
            </a:r>
            <a:endParaRPr lang="de-L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BBF-7B19-FFDE-2AA1-3507841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RAG-basierter Knowledge-</a:t>
            </a:r>
            <a:r>
              <a:rPr lang="de-CH" sz="2400" err="1"/>
              <a:t>Assistant</a:t>
            </a:r>
            <a:r>
              <a:rPr lang="de-CH" sz="2400"/>
              <a:t> als Hilfe zum Ausfüllen der Steuererklärung</a:t>
            </a:r>
          </a:p>
          <a:p>
            <a:r>
              <a:rPr lang="de-CH" sz="2400" err="1"/>
              <a:t>Langchain</a:t>
            </a:r>
            <a:r>
              <a:rPr lang="de-CH" sz="2400"/>
              <a:t> als Framework kennenlernen</a:t>
            </a:r>
          </a:p>
          <a:p>
            <a:endParaRPr lang="de-CH" sz="2400"/>
          </a:p>
          <a:p>
            <a:r>
              <a:rPr lang="de-CH" sz="2400"/>
              <a:t>Grundlage ist die Wegleitung zur Steuererklärung Kanton SG</a:t>
            </a:r>
          </a:p>
          <a:p>
            <a:r>
              <a:rPr lang="de-CH" sz="2400"/>
              <a:t>PDF-Dokument mit 52 Seiten, inkl. Tabellen</a:t>
            </a:r>
          </a:p>
          <a:p>
            <a:endParaRPr lang="de-LI" sz="2400"/>
          </a:p>
        </p:txBody>
      </p:sp>
    </p:spTree>
    <p:extLst>
      <p:ext uri="{BB962C8B-B14F-4D97-AF65-F5344CB8AC3E}">
        <p14:creationId xmlns:p14="http://schemas.microsoft.com/office/powerpoint/2010/main" val="316980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89F3D15F-DCA3-8135-DA73-6728CC255312}"/>
              </a:ext>
            </a:extLst>
          </p:cNvPr>
          <p:cNvSpPr/>
          <p:nvPr/>
        </p:nvSpPr>
        <p:spPr>
          <a:xfrm>
            <a:off x="300624" y="3968426"/>
            <a:ext cx="11234361" cy="2351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3853FB9-61CB-D190-EAD8-129D0821507B}"/>
              </a:ext>
            </a:extLst>
          </p:cNvPr>
          <p:cNvSpPr/>
          <p:nvPr/>
        </p:nvSpPr>
        <p:spPr>
          <a:xfrm>
            <a:off x="300625" y="1218183"/>
            <a:ext cx="11234362" cy="223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9EEB1-18DF-45D4-A8B1-752D8B4463B3}"/>
              </a:ext>
            </a:extLst>
          </p:cNvPr>
          <p:cNvSpPr/>
          <p:nvPr/>
        </p:nvSpPr>
        <p:spPr>
          <a:xfrm>
            <a:off x="2865117" y="1635060"/>
            <a:ext cx="2382086" cy="138755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Text Splitting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/>
              <a:t>Big Picture</a:t>
            </a:r>
            <a:endParaRPr lang="de-LI" sz="4800"/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1A3FCC21-34EF-A2E9-88AC-CB6D0034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080" y="2182650"/>
            <a:ext cx="588072" cy="58807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EE835B-4ADC-DCC8-6842-E05E44056FA2}"/>
              </a:ext>
            </a:extLst>
          </p:cNvPr>
          <p:cNvSpPr/>
          <p:nvPr/>
        </p:nvSpPr>
        <p:spPr>
          <a:xfrm>
            <a:off x="3493130" y="2234870"/>
            <a:ext cx="1217470" cy="47825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/>
              <a:t>Chunks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E9057-0202-1224-FBA3-35FD67922F59}"/>
              </a:ext>
            </a:extLst>
          </p:cNvPr>
          <p:cNvSpPr/>
          <p:nvPr/>
        </p:nvSpPr>
        <p:spPr>
          <a:xfrm>
            <a:off x="6195467" y="1634243"/>
            <a:ext cx="1620829" cy="138755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Embedding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F7B760-43A1-B291-BA8F-26776228A40B}"/>
              </a:ext>
            </a:extLst>
          </p:cNvPr>
          <p:cNvSpPr/>
          <p:nvPr/>
        </p:nvSpPr>
        <p:spPr>
          <a:xfrm>
            <a:off x="6488396" y="2222966"/>
            <a:ext cx="1067071" cy="50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de-LI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CF85F-F138-C457-29D7-8C4DEE348477}"/>
              </a:ext>
            </a:extLst>
          </p:cNvPr>
          <p:cNvSpPr/>
          <p:nvPr/>
        </p:nvSpPr>
        <p:spPr>
          <a:xfrm>
            <a:off x="8837201" y="1634244"/>
            <a:ext cx="1823311" cy="138755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Storing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A40110-E5D3-8228-A3AC-582A956624A1}"/>
              </a:ext>
            </a:extLst>
          </p:cNvPr>
          <p:cNvGrpSpPr/>
          <p:nvPr/>
        </p:nvGrpSpPr>
        <p:grpSpPr>
          <a:xfrm>
            <a:off x="9107551" y="2242739"/>
            <a:ext cx="1094297" cy="627176"/>
            <a:chOff x="6817157" y="3635587"/>
            <a:chExt cx="1094297" cy="627176"/>
          </a:xfrm>
        </p:grpSpPr>
        <p:pic>
          <p:nvPicPr>
            <p:cNvPr id="22" name="Graphic 21" descr="Database outline">
              <a:extLst>
                <a:ext uri="{FF2B5EF4-FFF2-40B4-BE49-F238E27FC236}">
                  <a16:creationId xmlns:a16="http://schemas.microsoft.com/office/drawing/2014/main" id="{148CEEF4-F98B-77DC-C65C-AEBE89A8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3787" y="3635587"/>
              <a:ext cx="673947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FEBA4B-20A8-A64F-85D4-6B4BC05907BE}"/>
                </a:ext>
              </a:extLst>
            </p:cNvPr>
            <p:cNvSpPr txBox="1"/>
            <p:nvPr/>
          </p:nvSpPr>
          <p:spPr>
            <a:xfrm>
              <a:off x="6817157" y="4031931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err="1"/>
                <a:t>Vectorstore</a:t>
              </a:r>
              <a:endParaRPr lang="de-LI" sz="90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5B6216-4C5A-9E58-8A2F-2A0F46F9321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990152" y="2473998"/>
            <a:ext cx="1502978" cy="26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379B454-65AF-C32E-4242-E8528BD8B3E3}"/>
              </a:ext>
            </a:extLst>
          </p:cNvPr>
          <p:cNvSpPr txBox="1"/>
          <p:nvPr/>
        </p:nvSpPr>
        <p:spPr>
          <a:xfrm rot="16200000">
            <a:off x="-534235" y="2101389"/>
            <a:ext cx="21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err="1">
                <a:solidFill>
                  <a:schemeClr val="accent4">
                    <a:lumMod val="75000"/>
                  </a:schemeClr>
                </a:solidFill>
              </a:rPr>
              <a:t>Pre</a:t>
            </a:r>
            <a:r>
              <a:rPr lang="de-CH">
                <a:solidFill>
                  <a:schemeClr val="accent4">
                    <a:lumMod val="75000"/>
                  </a:schemeClr>
                </a:solidFill>
              </a:rPr>
              <a:t>-Processing</a:t>
            </a:r>
            <a:endParaRPr lang="de-LI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0" name="Graphic 99" descr="Thought outline">
            <a:extLst>
              <a:ext uri="{FF2B5EF4-FFF2-40B4-BE49-F238E27FC236}">
                <a16:creationId xmlns:a16="http://schemas.microsoft.com/office/drawing/2014/main" id="{E5AF7D89-78CE-84A6-A979-CF79A80B0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139" y="4721616"/>
            <a:ext cx="914400" cy="914400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33DE93E2-9A5A-4CB4-A35F-FEA601EEB3F4}"/>
              </a:ext>
            </a:extLst>
          </p:cNvPr>
          <p:cNvSpPr/>
          <p:nvPr/>
        </p:nvSpPr>
        <p:spPr>
          <a:xfrm>
            <a:off x="4500360" y="4485041"/>
            <a:ext cx="2088186" cy="1387551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Semantic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Search</a:t>
            </a:r>
          </a:p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k=30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B459550-A4CC-0A4F-1F2B-510F8B0B12D9}"/>
              </a:ext>
            </a:extLst>
          </p:cNvPr>
          <p:cNvGrpSpPr/>
          <p:nvPr/>
        </p:nvGrpSpPr>
        <p:grpSpPr>
          <a:xfrm>
            <a:off x="4991146" y="5178816"/>
            <a:ext cx="1094297" cy="627176"/>
            <a:chOff x="6817157" y="3635587"/>
            <a:chExt cx="1094297" cy="627176"/>
          </a:xfrm>
        </p:grpSpPr>
        <p:pic>
          <p:nvPicPr>
            <p:cNvPr id="144" name="Graphic 143" descr="Database outline">
              <a:extLst>
                <a:ext uri="{FF2B5EF4-FFF2-40B4-BE49-F238E27FC236}">
                  <a16:creationId xmlns:a16="http://schemas.microsoft.com/office/drawing/2014/main" id="{748CFB81-2E54-3E69-97A2-22B700AE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3787" y="3635587"/>
              <a:ext cx="673947" cy="4572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3676CA-28C4-8CFC-1FC2-53E83DBC0846}"/>
                </a:ext>
              </a:extLst>
            </p:cNvPr>
            <p:cNvSpPr txBox="1"/>
            <p:nvPr/>
          </p:nvSpPr>
          <p:spPr>
            <a:xfrm>
              <a:off x="6817157" y="4031931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err="1"/>
                <a:t>Vectorstore</a:t>
              </a:r>
              <a:endParaRPr lang="de-LI" sz="900"/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2475CB-8872-9A8B-055E-D3228E58E1E2}"/>
              </a:ext>
            </a:extLst>
          </p:cNvPr>
          <p:cNvSpPr/>
          <p:nvPr/>
        </p:nvSpPr>
        <p:spPr>
          <a:xfrm>
            <a:off x="6967138" y="4490121"/>
            <a:ext cx="1424072" cy="1382471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Reranking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79EA0FC-AF90-1F51-F298-6F4BA0AAF580}"/>
              </a:ext>
            </a:extLst>
          </p:cNvPr>
          <p:cNvCxnSpPr>
            <a:cxnSpLocks/>
          </p:cNvCxnSpPr>
          <p:nvPr/>
        </p:nvCxnSpPr>
        <p:spPr>
          <a:xfrm flipV="1">
            <a:off x="6409510" y="5341371"/>
            <a:ext cx="702509" cy="8487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7C9390-0DD7-1F0E-7CF1-A4EC9656FF3B}"/>
              </a:ext>
            </a:extLst>
          </p:cNvPr>
          <p:cNvSpPr/>
          <p:nvPr/>
        </p:nvSpPr>
        <p:spPr>
          <a:xfrm>
            <a:off x="8715277" y="4485041"/>
            <a:ext cx="2433630" cy="1391908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Answer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Generation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EB77052C-53DC-9F3D-7E84-E12EC11917AF}"/>
              </a:ext>
            </a:extLst>
          </p:cNvPr>
          <p:cNvSpPr/>
          <p:nvPr/>
        </p:nvSpPr>
        <p:spPr>
          <a:xfrm>
            <a:off x="9748856" y="4857641"/>
            <a:ext cx="963776" cy="4348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7" name="Graphic 176" descr="Chat bubble outline">
            <a:extLst>
              <a:ext uri="{FF2B5EF4-FFF2-40B4-BE49-F238E27FC236}">
                <a16:creationId xmlns:a16="http://schemas.microsoft.com/office/drawing/2014/main" id="{529F4BF1-8F68-D4C4-584E-9C41D84D38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3767" y="5324562"/>
            <a:ext cx="523473" cy="523473"/>
          </a:xfrm>
          <a:prstGeom prst="rect">
            <a:avLst/>
          </a:prstGeom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64158C-F8A3-FAB4-0E75-B2C6AB984211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710600" y="2473998"/>
            <a:ext cx="177779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0640B1B-6549-D629-D286-11A960DFA37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7555467" y="2471339"/>
            <a:ext cx="1748714" cy="26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Graphic 204" descr="Document outline">
            <a:extLst>
              <a:ext uri="{FF2B5EF4-FFF2-40B4-BE49-F238E27FC236}">
                <a16:creationId xmlns:a16="http://schemas.microsoft.com/office/drawing/2014/main" id="{45F1C1D2-502A-761E-84AE-8B95D7AC5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0233" y="2256712"/>
            <a:ext cx="230832" cy="230832"/>
          </a:xfrm>
          <a:prstGeom prst="rect">
            <a:avLst/>
          </a:prstGeom>
        </p:spPr>
      </p:pic>
      <p:pic>
        <p:nvPicPr>
          <p:cNvPr id="207" name="Graphic 206" descr="Document outline">
            <a:extLst>
              <a:ext uri="{FF2B5EF4-FFF2-40B4-BE49-F238E27FC236}">
                <a16:creationId xmlns:a16="http://schemas.microsoft.com/office/drawing/2014/main" id="{3C737EDA-65E5-916C-C24E-37A4C486A9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9261" y="2252670"/>
            <a:ext cx="230832" cy="230832"/>
          </a:xfrm>
          <a:prstGeom prst="rect">
            <a:avLst/>
          </a:prstGeom>
        </p:spPr>
      </p:pic>
      <p:pic>
        <p:nvPicPr>
          <p:cNvPr id="208" name="Graphic 207" descr="Document outline">
            <a:extLst>
              <a:ext uri="{FF2B5EF4-FFF2-40B4-BE49-F238E27FC236}">
                <a16:creationId xmlns:a16="http://schemas.microsoft.com/office/drawing/2014/main" id="{03F3CE85-7899-4829-1B44-F22090A40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3619" y="2497161"/>
            <a:ext cx="230832" cy="230832"/>
          </a:xfrm>
          <a:prstGeom prst="rect">
            <a:avLst/>
          </a:prstGeom>
        </p:spPr>
      </p:pic>
      <p:pic>
        <p:nvPicPr>
          <p:cNvPr id="209" name="Graphic 208" descr="Document outline">
            <a:extLst>
              <a:ext uri="{FF2B5EF4-FFF2-40B4-BE49-F238E27FC236}">
                <a16:creationId xmlns:a16="http://schemas.microsoft.com/office/drawing/2014/main" id="{E3427403-8833-5DA5-78F3-A9E7F065B4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2647" y="2499892"/>
            <a:ext cx="230832" cy="230832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31869A31-760B-5EE2-3432-99A915FB2019}"/>
              </a:ext>
            </a:extLst>
          </p:cNvPr>
          <p:cNvSpPr/>
          <p:nvPr/>
        </p:nvSpPr>
        <p:spPr>
          <a:xfrm>
            <a:off x="2392714" y="4485042"/>
            <a:ext cx="1620829" cy="138755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Embedding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1AB009B-B3DE-76DF-A979-1111DF9A2FEB}"/>
              </a:ext>
            </a:extLst>
          </p:cNvPr>
          <p:cNvSpPr/>
          <p:nvPr/>
        </p:nvSpPr>
        <p:spPr>
          <a:xfrm>
            <a:off x="2685643" y="5073765"/>
            <a:ext cx="1067071" cy="50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de-LI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88F1A29-752E-A0B5-395E-0B9C8F508744}"/>
              </a:ext>
            </a:extLst>
          </p:cNvPr>
          <p:cNvCxnSpPr>
            <a:cxnSpLocks/>
            <a:stCxn id="100" idx="3"/>
            <a:endCxn id="212" idx="1"/>
          </p:cNvCxnSpPr>
          <p:nvPr/>
        </p:nvCxnSpPr>
        <p:spPr>
          <a:xfrm>
            <a:off x="1909539" y="5178816"/>
            <a:ext cx="776104" cy="14598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6ADD1DB-A23B-EE40-3312-9DEA8413A719}"/>
              </a:ext>
            </a:extLst>
          </p:cNvPr>
          <p:cNvCxnSpPr>
            <a:cxnSpLocks/>
            <a:stCxn id="212" idx="3"/>
            <a:endCxn id="144" idx="1"/>
          </p:cNvCxnSpPr>
          <p:nvPr/>
        </p:nvCxnSpPr>
        <p:spPr>
          <a:xfrm>
            <a:off x="3752714" y="5324797"/>
            <a:ext cx="1435062" cy="82619"/>
          </a:xfrm>
          <a:prstGeom prst="bentConnector3">
            <a:avLst>
              <a:gd name="adj1" fmla="val 382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7" name="Graphic 216" descr="Document outline">
            <a:extLst>
              <a:ext uri="{FF2B5EF4-FFF2-40B4-BE49-F238E27FC236}">
                <a16:creationId xmlns:a16="http://schemas.microsoft.com/office/drawing/2014/main" id="{E838EACE-9837-D106-EF25-EC37492855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5168" y="5199457"/>
            <a:ext cx="230832" cy="230832"/>
          </a:xfrm>
          <a:prstGeom prst="rect">
            <a:avLst/>
          </a:prstGeom>
        </p:spPr>
      </p:pic>
      <p:pic>
        <p:nvPicPr>
          <p:cNvPr id="218" name="Graphic 217" descr="Document outline">
            <a:extLst>
              <a:ext uri="{FF2B5EF4-FFF2-40B4-BE49-F238E27FC236}">
                <a16:creationId xmlns:a16="http://schemas.microsoft.com/office/drawing/2014/main" id="{07558DF3-2148-D207-E25C-63F6A9FC2D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4196" y="5195415"/>
            <a:ext cx="230832" cy="230832"/>
          </a:xfrm>
          <a:prstGeom prst="rect">
            <a:avLst/>
          </a:prstGeom>
        </p:spPr>
      </p:pic>
      <p:pic>
        <p:nvPicPr>
          <p:cNvPr id="219" name="Graphic 218" descr="Document outline">
            <a:extLst>
              <a:ext uri="{FF2B5EF4-FFF2-40B4-BE49-F238E27FC236}">
                <a16:creationId xmlns:a16="http://schemas.microsoft.com/office/drawing/2014/main" id="{4C7FA832-4374-B521-27BF-40F66FB7F3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8554" y="5439906"/>
            <a:ext cx="230832" cy="230832"/>
          </a:xfrm>
          <a:prstGeom prst="rect">
            <a:avLst/>
          </a:prstGeom>
        </p:spPr>
      </p:pic>
      <p:pic>
        <p:nvPicPr>
          <p:cNvPr id="220" name="Graphic 219" descr="Document outline">
            <a:extLst>
              <a:ext uri="{FF2B5EF4-FFF2-40B4-BE49-F238E27FC236}">
                <a16:creationId xmlns:a16="http://schemas.microsoft.com/office/drawing/2014/main" id="{A9114F0C-C6D4-D118-52D5-A0FBDEEF4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7582" y="5442637"/>
            <a:ext cx="230832" cy="230832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EFD5670-5894-E86B-52B6-7D06D04FFE76}"/>
              </a:ext>
            </a:extLst>
          </p:cNvPr>
          <p:cNvSpPr txBox="1"/>
          <p:nvPr/>
        </p:nvSpPr>
        <p:spPr>
          <a:xfrm>
            <a:off x="814911" y="5646116"/>
            <a:ext cx="1094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/>
              <a:t>Query</a:t>
            </a:r>
            <a:endParaRPr lang="de-LI" sz="900"/>
          </a:p>
        </p:txBody>
      </p:sp>
      <p:pic>
        <p:nvPicPr>
          <p:cNvPr id="226" name="Graphic 225" descr="Document outline">
            <a:extLst>
              <a:ext uri="{FF2B5EF4-FFF2-40B4-BE49-F238E27FC236}">
                <a16:creationId xmlns:a16="http://schemas.microsoft.com/office/drawing/2014/main" id="{3DF24461-3A28-6D12-9949-71203DD70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9173" y="4932048"/>
            <a:ext cx="379104" cy="379104"/>
          </a:xfrm>
          <a:prstGeom prst="rect">
            <a:avLst/>
          </a:prstGeom>
        </p:spPr>
      </p:pic>
      <p:pic>
        <p:nvPicPr>
          <p:cNvPr id="230" name="Graphic 229" descr="Document outline">
            <a:extLst>
              <a:ext uri="{FF2B5EF4-FFF2-40B4-BE49-F238E27FC236}">
                <a16:creationId xmlns:a16="http://schemas.microsoft.com/office/drawing/2014/main" id="{FE18242D-6321-F1A0-3302-C9BAF7979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9173" y="5359522"/>
            <a:ext cx="379104" cy="379104"/>
          </a:xfrm>
          <a:prstGeom prst="rect">
            <a:avLst/>
          </a:prstGeom>
        </p:spPr>
      </p:pic>
      <p:pic>
        <p:nvPicPr>
          <p:cNvPr id="231" name="Graphic 230" descr="Document outline">
            <a:extLst>
              <a:ext uri="{FF2B5EF4-FFF2-40B4-BE49-F238E27FC236}">
                <a16:creationId xmlns:a16="http://schemas.microsoft.com/office/drawing/2014/main" id="{80E605E1-14FE-0659-2F71-4D5FC1C2AE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4082" y="4932048"/>
            <a:ext cx="379104" cy="379104"/>
          </a:xfrm>
          <a:prstGeom prst="rect">
            <a:avLst/>
          </a:prstGeom>
        </p:spPr>
      </p:pic>
      <p:pic>
        <p:nvPicPr>
          <p:cNvPr id="232" name="Graphic 231" descr="Document outline">
            <a:extLst>
              <a:ext uri="{FF2B5EF4-FFF2-40B4-BE49-F238E27FC236}">
                <a16:creationId xmlns:a16="http://schemas.microsoft.com/office/drawing/2014/main" id="{21349337-2BD7-E307-C1E7-011D824418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4082" y="5359522"/>
            <a:ext cx="379104" cy="379104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2FA626A9-3288-D98A-A936-BDA6006FD739}"/>
              </a:ext>
            </a:extLst>
          </p:cNvPr>
          <p:cNvSpPr txBox="1"/>
          <p:nvPr/>
        </p:nvSpPr>
        <p:spPr>
          <a:xfrm>
            <a:off x="7186988" y="4754161"/>
            <a:ext cx="52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>
                <a:solidFill>
                  <a:srgbClr val="FF0000"/>
                </a:solidFill>
              </a:rPr>
              <a:t>X</a:t>
            </a:r>
            <a:endParaRPr lang="de-LI" sz="4400">
              <a:solidFill>
                <a:srgbClr val="FF000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0EFCEB-B783-C119-ADED-4AB4579A432E}"/>
              </a:ext>
            </a:extLst>
          </p:cNvPr>
          <p:cNvSpPr txBox="1"/>
          <p:nvPr/>
        </p:nvSpPr>
        <p:spPr>
          <a:xfrm>
            <a:off x="7593053" y="5162927"/>
            <a:ext cx="52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>
                <a:solidFill>
                  <a:srgbClr val="FF0000"/>
                </a:solidFill>
              </a:rPr>
              <a:t>X</a:t>
            </a:r>
            <a:endParaRPr lang="de-LI" sz="440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367CD54-7862-B277-98EE-269E25742450}"/>
              </a:ext>
            </a:extLst>
          </p:cNvPr>
          <p:cNvSpPr txBox="1"/>
          <p:nvPr/>
        </p:nvSpPr>
        <p:spPr>
          <a:xfrm>
            <a:off x="8546857" y="5644134"/>
            <a:ext cx="1094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>
                <a:solidFill>
                  <a:schemeClr val="bg1">
                    <a:lumMod val="50000"/>
                  </a:schemeClr>
                </a:solidFill>
              </a:rPr>
              <a:t>Prompt</a:t>
            </a:r>
            <a:endParaRPr lang="de-LI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B0221210-9384-1FC1-AC51-BA450DAB5A30}"/>
              </a:ext>
            </a:extLst>
          </p:cNvPr>
          <p:cNvCxnSpPr>
            <a:cxnSpLocks/>
            <a:stCxn id="177" idx="0"/>
            <a:endCxn id="173" idx="1"/>
          </p:cNvCxnSpPr>
          <p:nvPr/>
        </p:nvCxnSpPr>
        <p:spPr>
          <a:xfrm rot="5400000" flipH="1" flipV="1">
            <a:off x="9367423" y="4943129"/>
            <a:ext cx="249514" cy="51335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FFB924B-01D5-DC09-6082-1ABA99604ADE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8116526" y="5075048"/>
            <a:ext cx="1632330" cy="284474"/>
          </a:xfrm>
          <a:prstGeom prst="bentConnector3">
            <a:avLst>
              <a:gd name="adj1" fmla="val 25933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E557D19F-8146-81B7-F4F4-4EEFE25AE2EA}"/>
              </a:ext>
            </a:extLst>
          </p:cNvPr>
          <p:cNvSpPr txBox="1"/>
          <p:nvPr/>
        </p:nvSpPr>
        <p:spPr>
          <a:xfrm rot="16200000">
            <a:off x="-583070" y="4875909"/>
            <a:ext cx="223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>
                <a:solidFill>
                  <a:schemeClr val="accent6">
                    <a:lumMod val="75000"/>
                  </a:schemeClr>
                </a:solidFill>
              </a:rPr>
              <a:t>RAG Chain</a:t>
            </a:r>
            <a:endParaRPr lang="de-LI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68918C6-98BD-87BF-8078-AA1001B8BDB0}"/>
              </a:ext>
            </a:extLst>
          </p:cNvPr>
          <p:cNvSpPr txBox="1"/>
          <p:nvPr/>
        </p:nvSpPr>
        <p:spPr>
          <a:xfrm>
            <a:off x="1148967" y="2770242"/>
            <a:ext cx="1094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err="1"/>
              <a:t>Document</a:t>
            </a:r>
            <a:r>
              <a:rPr lang="de-CH" sz="900"/>
              <a:t>(s)</a:t>
            </a:r>
            <a:endParaRPr lang="de-LI" sz="900"/>
          </a:p>
        </p:txBody>
      </p:sp>
    </p:spTree>
    <p:extLst>
      <p:ext uri="{BB962C8B-B14F-4D97-AF65-F5344CB8AC3E}">
        <p14:creationId xmlns:p14="http://schemas.microsoft.com/office/powerpoint/2010/main" val="34677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142" grpId="0" animBg="1"/>
      <p:bldP spid="158" grpId="0" animBg="1"/>
      <p:bldP spid="172" grpId="0" animBg="1"/>
      <p:bldP spid="173" grpId="0" animBg="1"/>
      <p:bldP spid="211" grpId="0" animBg="1"/>
      <p:bldP spid="212" grpId="0" animBg="1"/>
      <p:bldP spid="223" grpId="0"/>
      <p:bldP spid="233" grpId="0"/>
      <p:bldP spid="234" grpId="0"/>
      <p:bldP spid="235" grpId="0"/>
      <p:bldP spid="2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7BF9290-B5AB-FCEF-B4EB-2DDC0252E330}"/>
              </a:ext>
            </a:extLst>
          </p:cNvPr>
          <p:cNvSpPr/>
          <p:nvPr/>
        </p:nvSpPr>
        <p:spPr>
          <a:xfrm>
            <a:off x="2660102" y="3785641"/>
            <a:ext cx="3754145" cy="1626252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(B) Parent </a:t>
            </a:r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Document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Retriever</a:t>
            </a:r>
          </a:p>
          <a:p>
            <a:pPr algn="ctr"/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parent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child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chunks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LI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9EEB1-18DF-45D4-A8B1-752D8B4463B3}"/>
              </a:ext>
            </a:extLst>
          </p:cNvPr>
          <p:cNvSpPr/>
          <p:nvPr/>
        </p:nvSpPr>
        <p:spPr>
          <a:xfrm>
            <a:off x="2668690" y="1517227"/>
            <a:ext cx="3745557" cy="1440105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(A) </a:t>
            </a:r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Recursive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Character Text Splitter</a:t>
            </a:r>
          </a:p>
          <a:p>
            <a:pPr algn="ctr"/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paragraphs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sentences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, max.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100" err="1">
                <a:solidFill>
                  <a:schemeClr val="bg1">
                    <a:lumMod val="50000"/>
                  </a:schemeClr>
                </a:solidFill>
              </a:rPr>
              <a:t>chars</a:t>
            </a:r>
            <a:r>
              <a:rPr lang="de-CH" sz="11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LI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/>
              <a:t>Text Splitting</a:t>
            </a:r>
            <a:endParaRPr lang="de-LI" sz="4800"/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1A3FCC21-34EF-A2E9-88AC-CB6D0034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331" y="3153221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EE835B-4ADC-DCC8-6842-E05E44056FA2}"/>
              </a:ext>
            </a:extLst>
          </p:cNvPr>
          <p:cNvSpPr/>
          <p:nvPr/>
        </p:nvSpPr>
        <p:spPr>
          <a:xfrm>
            <a:off x="3961814" y="2220713"/>
            <a:ext cx="1217470" cy="47825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/>
              <a:t>Chunks</a:t>
            </a:r>
          </a:p>
          <a:p>
            <a:pPr algn="ctr"/>
            <a:r>
              <a:rPr lang="de-CH" sz="1400"/>
              <a:t>2000 </a:t>
            </a:r>
            <a:r>
              <a:rPr lang="de-CH" sz="1400" err="1"/>
              <a:t>chars</a:t>
            </a:r>
            <a:endParaRPr lang="de-LI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E735D9-A778-A66A-451C-F76F36B44629}"/>
              </a:ext>
            </a:extLst>
          </p:cNvPr>
          <p:cNvSpPr/>
          <p:nvPr/>
        </p:nvSpPr>
        <p:spPr>
          <a:xfrm>
            <a:off x="2988965" y="4470687"/>
            <a:ext cx="1402350" cy="5020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/>
              <a:t>Parent Chunks 2000 </a:t>
            </a:r>
            <a:r>
              <a:rPr lang="de-CH" sz="1400" err="1"/>
              <a:t>chars</a:t>
            </a:r>
            <a:endParaRPr lang="de-LI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D44D0-C4D4-A33A-4C1A-2AA4233CE59F}"/>
              </a:ext>
            </a:extLst>
          </p:cNvPr>
          <p:cNvSpPr/>
          <p:nvPr/>
        </p:nvSpPr>
        <p:spPr>
          <a:xfrm>
            <a:off x="4681053" y="4472396"/>
            <a:ext cx="1402350" cy="5020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/>
              <a:t>Child Chunks 400 </a:t>
            </a:r>
            <a:r>
              <a:rPr lang="de-CH" sz="1400" err="1"/>
              <a:t>chars</a:t>
            </a:r>
            <a:endParaRPr lang="de-LI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9E9057-0202-1224-FBA3-35FD67922F59}"/>
              </a:ext>
            </a:extLst>
          </p:cNvPr>
          <p:cNvSpPr/>
          <p:nvPr/>
        </p:nvSpPr>
        <p:spPr>
          <a:xfrm>
            <a:off x="6857778" y="2705640"/>
            <a:ext cx="1327844" cy="139469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Embedding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F7B760-43A1-B291-BA8F-26776228A40B}"/>
              </a:ext>
            </a:extLst>
          </p:cNvPr>
          <p:cNvSpPr/>
          <p:nvPr/>
        </p:nvSpPr>
        <p:spPr>
          <a:xfrm>
            <a:off x="6988029" y="3399486"/>
            <a:ext cx="1067071" cy="50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OpenAI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de-LI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4CF85F-F138-C457-29D7-8C4DEE348477}"/>
              </a:ext>
            </a:extLst>
          </p:cNvPr>
          <p:cNvSpPr/>
          <p:nvPr/>
        </p:nvSpPr>
        <p:spPr>
          <a:xfrm>
            <a:off x="8916454" y="2380609"/>
            <a:ext cx="2088186" cy="2116855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A40110-E5D3-8228-A3AC-582A956624A1}"/>
              </a:ext>
            </a:extLst>
          </p:cNvPr>
          <p:cNvGrpSpPr/>
          <p:nvPr/>
        </p:nvGrpSpPr>
        <p:grpSpPr>
          <a:xfrm>
            <a:off x="9328036" y="2874425"/>
            <a:ext cx="1094297" cy="627176"/>
            <a:chOff x="6817157" y="3635587"/>
            <a:chExt cx="1094297" cy="627176"/>
          </a:xfrm>
        </p:grpSpPr>
        <p:pic>
          <p:nvPicPr>
            <p:cNvPr id="22" name="Graphic 21" descr="Database outline">
              <a:extLst>
                <a:ext uri="{FF2B5EF4-FFF2-40B4-BE49-F238E27FC236}">
                  <a16:creationId xmlns:a16="http://schemas.microsoft.com/office/drawing/2014/main" id="{148CEEF4-F98B-77DC-C65C-AEBE89A8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3787" y="3635587"/>
              <a:ext cx="673947" cy="457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FEBA4B-20A8-A64F-85D4-6B4BC05907BE}"/>
                </a:ext>
              </a:extLst>
            </p:cNvPr>
            <p:cNvSpPr txBox="1"/>
            <p:nvPr/>
          </p:nvSpPr>
          <p:spPr>
            <a:xfrm>
              <a:off x="6817157" y="4031931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err="1"/>
                <a:t>Vectorstore</a:t>
              </a:r>
              <a:endParaRPr lang="de-LI" sz="9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4205B6-4997-A08C-06F4-F7C91A68717E}"/>
              </a:ext>
            </a:extLst>
          </p:cNvPr>
          <p:cNvGrpSpPr/>
          <p:nvPr/>
        </p:nvGrpSpPr>
        <p:grpSpPr>
          <a:xfrm>
            <a:off x="9328037" y="3704929"/>
            <a:ext cx="1094297" cy="627176"/>
            <a:chOff x="6817157" y="4396462"/>
            <a:chExt cx="1094297" cy="627176"/>
          </a:xfrm>
        </p:grpSpPr>
        <p:pic>
          <p:nvPicPr>
            <p:cNvPr id="24" name="Graphic 23" descr="Database outline">
              <a:extLst>
                <a:ext uri="{FF2B5EF4-FFF2-40B4-BE49-F238E27FC236}">
                  <a16:creationId xmlns:a16="http://schemas.microsoft.com/office/drawing/2014/main" id="{4D1ED67E-D045-044D-A60C-BECD7EC3D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3787" y="4396462"/>
              <a:ext cx="673947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217E81-980A-564E-CCCE-61DF0CDC6E72}"/>
                </a:ext>
              </a:extLst>
            </p:cNvPr>
            <p:cNvSpPr txBox="1"/>
            <p:nvPr/>
          </p:nvSpPr>
          <p:spPr>
            <a:xfrm>
              <a:off x="6817157" y="4792806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/>
                <a:t>Database</a:t>
              </a:r>
              <a:endParaRPr lang="de-LI" sz="90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5B6216-4C5A-9E58-8A2F-2A0F46F9321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391315" y="4721719"/>
            <a:ext cx="289738" cy="17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F8943BC-E6CF-795B-8584-D1E5D67287C4}"/>
              </a:ext>
            </a:extLst>
          </p:cNvPr>
          <p:cNvCxnSpPr>
            <a:cxnSpLocks/>
            <a:stCxn id="12" idx="2"/>
            <a:endCxn id="25" idx="2"/>
          </p:cNvCxnSpPr>
          <p:nvPr/>
        </p:nvCxnSpPr>
        <p:spPr>
          <a:xfrm rot="5400000" flipH="1" flipV="1">
            <a:off x="6462340" y="1559905"/>
            <a:ext cx="640646" cy="6185046"/>
          </a:xfrm>
          <a:prstGeom prst="bentConnector3">
            <a:avLst>
              <a:gd name="adj1" fmla="val -35683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B64FD9E-C367-88DB-6251-479D7EFFCEE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604731" y="3610421"/>
            <a:ext cx="1384234" cy="1111298"/>
          </a:xfrm>
          <a:prstGeom prst="bentConnector3">
            <a:avLst>
              <a:gd name="adj1" fmla="val 47086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6272844-A02F-6E33-2B2A-1047C4D33B9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083403" y="3650518"/>
            <a:ext cx="904626" cy="1072910"/>
          </a:xfrm>
          <a:prstGeom prst="bentConnector3">
            <a:avLst>
              <a:gd name="adj1" fmla="val 61149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CBF343C-2A0E-517E-D819-6E8901A5292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8055100" y="3103025"/>
            <a:ext cx="1469566" cy="54749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734E537-887B-7E9E-8CD9-E1B6F2C4DB7E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10624271" y="3426259"/>
            <a:ext cx="8731" cy="3963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A39C83D-73BC-8B80-8A22-B661A20CA68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604731" y="2459841"/>
            <a:ext cx="2357083" cy="1150580"/>
          </a:xfrm>
          <a:prstGeom prst="bentConnector3">
            <a:avLst>
              <a:gd name="adj1" fmla="val 27465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68AB5C3-09BE-4244-B343-7150725D300E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5179284" y="2459841"/>
            <a:ext cx="1808745" cy="1190677"/>
          </a:xfrm>
          <a:prstGeom prst="bentConnector3">
            <a:avLst>
              <a:gd name="adj1" fmla="val 80481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ocument outline">
            <a:extLst>
              <a:ext uri="{FF2B5EF4-FFF2-40B4-BE49-F238E27FC236}">
                <a16:creationId xmlns:a16="http://schemas.microsoft.com/office/drawing/2014/main" id="{B016C650-2B5A-8C87-E047-F6558DC9D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3791" y="2705640"/>
            <a:ext cx="230832" cy="230832"/>
          </a:xfrm>
          <a:prstGeom prst="rect">
            <a:avLst/>
          </a:prstGeom>
        </p:spPr>
      </p:pic>
      <p:pic>
        <p:nvPicPr>
          <p:cNvPr id="75" name="Graphic 74" descr="Document outline">
            <a:extLst>
              <a:ext uri="{FF2B5EF4-FFF2-40B4-BE49-F238E27FC236}">
                <a16:creationId xmlns:a16="http://schemas.microsoft.com/office/drawing/2014/main" id="{A715E446-E34C-2975-6D35-4B1069DCF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2819" y="2701598"/>
            <a:ext cx="230832" cy="230832"/>
          </a:xfrm>
          <a:prstGeom prst="rect">
            <a:avLst/>
          </a:prstGeom>
        </p:spPr>
      </p:pic>
      <p:pic>
        <p:nvPicPr>
          <p:cNvPr id="76" name="Graphic 75" descr="Document outline">
            <a:extLst>
              <a:ext uri="{FF2B5EF4-FFF2-40B4-BE49-F238E27FC236}">
                <a16:creationId xmlns:a16="http://schemas.microsoft.com/office/drawing/2014/main" id="{E38DE1CE-082E-7C2C-1BF1-6389F9C33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7177" y="2946089"/>
            <a:ext cx="230832" cy="230832"/>
          </a:xfrm>
          <a:prstGeom prst="rect">
            <a:avLst/>
          </a:prstGeom>
        </p:spPr>
      </p:pic>
      <p:pic>
        <p:nvPicPr>
          <p:cNvPr id="77" name="Graphic 76" descr="Document outline">
            <a:extLst>
              <a:ext uri="{FF2B5EF4-FFF2-40B4-BE49-F238E27FC236}">
                <a16:creationId xmlns:a16="http://schemas.microsoft.com/office/drawing/2014/main" id="{B7A3D448-C44E-BBF9-AA74-3F43B63705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6205" y="2948820"/>
            <a:ext cx="230832" cy="230832"/>
          </a:xfrm>
          <a:prstGeom prst="rect">
            <a:avLst/>
          </a:prstGeom>
        </p:spPr>
      </p:pic>
      <p:pic>
        <p:nvPicPr>
          <p:cNvPr id="79" name="Graphic 78" descr="Document outline">
            <a:extLst>
              <a:ext uri="{FF2B5EF4-FFF2-40B4-BE49-F238E27FC236}">
                <a16:creationId xmlns:a16="http://schemas.microsoft.com/office/drawing/2014/main" id="{24EF2E9B-8367-FABD-720E-E8B4523AB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9827" y="3192696"/>
            <a:ext cx="230832" cy="230832"/>
          </a:xfrm>
          <a:prstGeom prst="rect">
            <a:avLst/>
          </a:prstGeom>
        </p:spPr>
      </p:pic>
      <p:pic>
        <p:nvPicPr>
          <p:cNvPr id="80" name="Graphic 79" descr="Document outline">
            <a:extLst>
              <a:ext uri="{FF2B5EF4-FFF2-40B4-BE49-F238E27FC236}">
                <a16:creationId xmlns:a16="http://schemas.microsoft.com/office/drawing/2014/main" id="{FBFC51A6-5CDA-EAC1-4470-6649357D1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8855" y="3195427"/>
            <a:ext cx="230832" cy="230832"/>
          </a:xfrm>
          <a:prstGeom prst="rect">
            <a:avLst/>
          </a:prstGeom>
        </p:spPr>
      </p:pic>
      <p:pic>
        <p:nvPicPr>
          <p:cNvPr id="84" name="Graphic 83" descr="Document outline">
            <a:extLst>
              <a:ext uri="{FF2B5EF4-FFF2-40B4-BE49-F238E27FC236}">
                <a16:creationId xmlns:a16="http://schemas.microsoft.com/office/drawing/2014/main" id="{3D747446-8543-0362-E055-8A82FFF32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8558" y="3819872"/>
            <a:ext cx="230832" cy="230832"/>
          </a:xfrm>
          <a:prstGeom prst="rect">
            <a:avLst/>
          </a:prstGeom>
        </p:spPr>
      </p:pic>
      <p:pic>
        <p:nvPicPr>
          <p:cNvPr id="86" name="Graphic 85" descr="Document outline">
            <a:extLst>
              <a:ext uri="{FF2B5EF4-FFF2-40B4-BE49-F238E27FC236}">
                <a16:creationId xmlns:a16="http://schemas.microsoft.com/office/drawing/2014/main" id="{1E3D2C5A-4D53-E0FF-AB40-D92E465E31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17586" y="3822603"/>
            <a:ext cx="230832" cy="230832"/>
          </a:xfrm>
          <a:prstGeom prst="rect">
            <a:avLst/>
          </a:prstGeom>
        </p:spPr>
      </p:pic>
      <p:pic>
        <p:nvPicPr>
          <p:cNvPr id="91" name="Graphic 90" descr="Document outline">
            <a:extLst>
              <a:ext uri="{FF2B5EF4-FFF2-40B4-BE49-F238E27FC236}">
                <a16:creationId xmlns:a16="http://schemas.microsoft.com/office/drawing/2014/main" id="{534302C3-1894-A83C-B1C0-019756297C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97284" y="4075393"/>
            <a:ext cx="230832" cy="230832"/>
          </a:xfrm>
          <a:prstGeom prst="rect">
            <a:avLst/>
          </a:prstGeom>
        </p:spPr>
      </p:pic>
      <p:pic>
        <p:nvPicPr>
          <p:cNvPr id="92" name="Graphic 91" descr="Document outline">
            <a:extLst>
              <a:ext uri="{FF2B5EF4-FFF2-40B4-BE49-F238E27FC236}">
                <a16:creationId xmlns:a16="http://schemas.microsoft.com/office/drawing/2014/main" id="{0E7C234F-6AA6-AD1E-6614-E0C1DC2D56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6312" y="4078124"/>
            <a:ext cx="230832" cy="2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/>
              <a:t>Text Splitting - Erkenntnisse</a:t>
            </a:r>
            <a:endParaRPr lang="de-L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BBF-7B19-FFDE-2AA1-3507841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CH" sz="2400"/>
          </a:p>
          <a:p>
            <a:r>
              <a:rPr lang="de-CH" sz="2400" err="1"/>
              <a:t>Similarity</a:t>
            </a:r>
            <a:r>
              <a:rPr lang="de-CH" sz="2400"/>
              <a:t> Threshold schwierig zu bestimmen </a:t>
            </a:r>
          </a:p>
          <a:p>
            <a:pPr lvl="1"/>
            <a:r>
              <a:rPr lang="de-CH" sz="2000"/>
              <a:t>30 Chunks zwischen 0.32 und 0.35</a:t>
            </a:r>
          </a:p>
          <a:p>
            <a:r>
              <a:rPr lang="de-CH" sz="2400"/>
              <a:t>Parent </a:t>
            </a:r>
            <a:r>
              <a:rPr lang="de-CH" sz="2400" err="1"/>
              <a:t>Document</a:t>
            </a:r>
            <a:r>
              <a:rPr lang="de-CH" sz="2400"/>
              <a:t> Retriever bzw. kleinere Chunks finden </a:t>
            </a:r>
            <a:br>
              <a:rPr lang="de-CH" sz="2400"/>
            </a:br>
            <a:r>
              <a:rPr lang="de-CH" sz="2400"/>
              <a:t>semantisch feinere Informationen</a:t>
            </a:r>
          </a:p>
          <a:p>
            <a:pPr lvl="1"/>
            <a:r>
              <a:rPr lang="de-CH" sz="2000"/>
              <a:t>Einzelne Wörter im Inhaltverzeichnis werden gefunden</a:t>
            </a:r>
          </a:p>
          <a:p>
            <a:pPr lvl="1"/>
            <a:r>
              <a:rPr lang="de-CH" sz="2000"/>
              <a:t>Bester </a:t>
            </a:r>
            <a:r>
              <a:rPr lang="de-CH" sz="2000" err="1"/>
              <a:t>similarity</a:t>
            </a:r>
            <a:r>
              <a:rPr lang="de-CH" sz="2000"/>
              <a:t> score ist 0.2882 vs. 0.3266 bei Text Splitting</a:t>
            </a:r>
          </a:p>
          <a:p>
            <a:pPr lvl="1"/>
            <a:r>
              <a:rPr lang="de-CH" sz="2000"/>
              <a:t>Ob Miteinbezug von mehr Kontext relevant ist hängt von Dokumentenstruktur ab</a:t>
            </a:r>
          </a:p>
          <a:p>
            <a:endParaRPr lang="de-CH" sz="2400"/>
          </a:p>
          <a:p>
            <a:endParaRPr lang="de-CH" sz="2400"/>
          </a:p>
          <a:p>
            <a:r>
              <a:rPr lang="de-CH" sz="2400"/>
              <a:t>Die Qualität der finalen Antwort auf das Query hat es aber nicht massgeblich beeinflusst</a:t>
            </a:r>
          </a:p>
          <a:p>
            <a:r>
              <a:rPr lang="de-CH" sz="2400"/>
              <a:t>PDR tendenziell etwas genauer, da weniger Chunks ans LLM gelangen</a:t>
            </a:r>
          </a:p>
          <a:p>
            <a:pPr lvl="1"/>
            <a:endParaRPr lang="de-CH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E0989A-41A6-9211-A19C-DDFBA913D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78"/>
          <a:stretch/>
        </p:blipFill>
        <p:spPr bwMode="auto">
          <a:xfrm>
            <a:off x="8137236" y="120107"/>
            <a:ext cx="3901269" cy="358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1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 err="1"/>
              <a:t>Reranking</a:t>
            </a:r>
            <a:endParaRPr lang="de-LI" sz="480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2475CB-8872-9A8B-055E-D3228E58E1E2}"/>
              </a:ext>
            </a:extLst>
          </p:cNvPr>
          <p:cNvSpPr/>
          <p:nvPr/>
        </p:nvSpPr>
        <p:spPr>
          <a:xfrm>
            <a:off x="4063408" y="2329942"/>
            <a:ext cx="3273752" cy="2447875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Reranking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26DC637-ECE0-99DE-233E-227DFBBD3170}"/>
              </a:ext>
            </a:extLst>
          </p:cNvPr>
          <p:cNvSpPr/>
          <p:nvPr/>
        </p:nvSpPr>
        <p:spPr>
          <a:xfrm>
            <a:off x="4993219" y="3623501"/>
            <a:ext cx="1288347" cy="50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(B) </a:t>
            </a:r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Prompt</a:t>
            </a:r>
            <a:endParaRPr lang="de-LI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309DB7AA-5CA9-6D5D-8504-83C345643A90}"/>
              </a:ext>
            </a:extLst>
          </p:cNvPr>
          <p:cNvSpPr/>
          <p:nvPr/>
        </p:nvSpPr>
        <p:spPr>
          <a:xfrm>
            <a:off x="4993219" y="2835427"/>
            <a:ext cx="1288347" cy="5020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(A) </a:t>
            </a:r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Cohere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CH" sz="1400">
                <a:solidFill>
                  <a:schemeClr val="bg1">
                    <a:lumMod val="50000"/>
                  </a:schemeClr>
                </a:solidFill>
              </a:rPr>
              <a:t>LLM </a:t>
            </a:r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Reranker</a:t>
            </a:r>
            <a:endParaRPr lang="de-LI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79EA0FC-AF90-1F51-F298-6F4BA0AAF580}"/>
              </a:ext>
            </a:extLst>
          </p:cNvPr>
          <p:cNvCxnSpPr>
            <a:cxnSpLocks/>
            <a:stCxn id="3" idx="3"/>
            <a:endCxn id="163" idx="1"/>
          </p:cNvCxnSpPr>
          <p:nvPr/>
        </p:nvCxnSpPr>
        <p:spPr>
          <a:xfrm flipV="1">
            <a:off x="2978536" y="3086459"/>
            <a:ext cx="2014683" cy="467494"/>
          </a:xfrm>
          <a:prstGeom prst="bentConnector3">
            <a:avLst>
              <a:gd name="adj1" fmla="val 27307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B3610A-AC13-ADD3-6423-396E778FE42A}"/>
              </a:ext>
            </a:extLst>
          </p:cNvPr>
          <p:cNvSpPr/>
          <p:nvPr/>
        </p:nvSpPr>
        <p:spPr>
          <a:xfrm>
            <a:off x="890350" y="2329943"/>
            <a:ext cx="2088186" cy="244802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Semantic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Search</a:t>
            </a:r>
          </a:p>
          <a:p>
            <a:pPr algn="ctr"/>
            <a:r>
              <a:rPr lang="de-CH">
                <a:solidFill>
                  <a:schemeClr val="bg1">
                    <a:lumMod val="50000"/>
                  </a:schemeClr>
                </a:solidFill>
              </a:rPr>
              <a:t>k=30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BAF37F-83D1-6C58-7F52-F727B08DE3CB}"/>
              </a:ext>
            </a:extLst>
          </p:cNvPr>
          <p:cNvGrpSpPr/>
          <p:nvPr/>
        </p:nvGrpSpPr>
        <p:grpSpPr>
          <a:xfrm>
            <a:off x="1301932" y="3180118"/>
            <a:ext cx="1094297" cy="627176"/>
            <a:chOff x="6817157" y="3635587"/>
            <a:chExt cx="1094297" cy="627176"/>
          </a:xfrm>
        </p:grpSpPr>
        <p:pic>
          <p:nvPicPr>
            <p:cNvPr id="5" name="Graphic 4" descr="Database outline">
              <a:extLst>
                <a:ext uri="{FF2B5EF4-FFF2-40B4-BE49-F238E27FC236}">
                  <a16:creationId xmlns:a16="http://schemas.microsoft.com/office/drawing/2014/main" id="{BC397841-37E9-6B16-9C18-687B574D4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3787" y="3635587"/>
              <a:ext cx="673947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6E027C-D24A-C1D2-E344-57B61274BF76}"/>
                </a:ext>
              </a:extLst>
            </p:cNvPr>
            <p:cNvSpPr txBox="1"/>
            <p:nvPr/>
          </p:nvSpPr>
          <p:spPr>
            <a:xfrm>
              <a:off x="6817157" y="4031931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err="1"/>
                <a:t>Vectorstore</a:t>
              </a:r>
              <a:endParaRPr lang="de-LI" sz="9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D14C8B-AFB0-5A8A-08B9-E2265B764091}"/>
              </a:ext>
            </a:extLst>
          </p:cNvPr>
          <p:cNvGrpSpPr/>
          <p:nvPr/>
        </p:nvGrpSpPr>
        <p:grpSpPr>
          <a:xfrm>
            <a:off x="1301933" y="4010622"/>
            <a:ext cx="1094297" cy="627176"/>
            <a:chOff x="6817157" y="4396462"/>
            <a:chExt cx="1094297" cy="627176"/>
          </a:xfrm>
        </p:grpSpPr>
        <p:pic>
          <p:nvPicPr>
            <p:cNvPr id="10" name="Graphic 9" descr="Database outline">
              <a:extLst>
                <a:ext uri="{FF2B5EF4-FFF2-40B4-BE49-F238E27FC236}">
                  <a16:creationId xmlns:a16="http://schemas.microsoft.com/office/drawing/2014/main" id="{B7B2A57E-B9FC-D084-F741-CCB08622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3787" y="4396462"/>
              <a:ext cx="673947" cy="457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5BFB4-559D-3810-CC5C-44CF16C36A8D}"/>
                </a:ext>
              </a:extLst>
            </p:cNvPr>
            <p:cNvSpPr txBox="1"/>
            <p:nvPr/>
          </p:nvSpPr>
          <p:spPr>
            <a:xfrm>
              <a:off x="6817157" y="4792806"/>
              <a:ext cx="109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/>
                <a:t>Database</a:t>
              </a:r>
              <a:endParaRPr lang="de-LI" sz="90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E725C-D572-31BA-8801-41D8348C3F86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2598167" y="3731952"/>
            <a:ext cx="8731" cy="3963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F564F-FD9D-D932-378B-050E14250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687" y="3011333"/>
            <a:ext cx="230832" cy="230832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341C95E4-CD5B-FAE8-653B-FAA7F9007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6715" y="3007291"/>
            <a:ext cx="230832" cy="230832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596BFF5-9900-EBEA-40BB-2EA610D0E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1073" y="3251782"/>
            <a:ext cx="230832" cy="230832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66CD2499-B497-E0D9-0FD2-AA704EDD3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101" y="3254513"/>
            <a:ext cx="230832" cy="230832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B3AAF728-A34B-7FFA-F92A-B8D290AAA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3723" y="3498389"/>
            <a:ext cx="230832" cy="230832"/>
          </a:xfrm>
          <a:prstGeom prst="rect">
            <a:avLst/>
          </a:prstGeom>
        </p:spPr>
      </p:pic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791C9030-D0CE-330C-3173-A7CC44173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2751" y="3501120"/>
            <a:ext cx="230832" cy="230832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2BE4B94A-59E7-D2AB-BB15-823F78F71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2454" y="4125565"/>
            <a:ext cx="230832" cy="230832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EEBB7058-667E-44D8-B7D6-CFB9552AE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1482" y="4128296"/>
            <a:ext cx="230832" cy="230832"/>
          </a:xfrm>
          <a:prstGeom prst="rect">
            <a:avLst/>
          </a:prstGeom>
        </p:spPr>
      </p:pic>
      <p:pic>
        <p:nvPicPr>
          <p:cNvPr id="33" name="Graphic 32" descr="Chat bubble outline">
            <a:extLst>
              <a:ext uri="{FF2B5EF4-FFF2-40B4-BE49-F238E27FC236}">
                <a16:creationId xmlns:a16="http://schemas.microsoft.com/office/drawing/2014/main" id="{F3EF1905-40BF-5538-C5CB-C65E2AACF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10" y="4094660"/>
            <a:ext cx="523473" cy="5234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0B9127-607B-30D6-8E85-59E0B6277CA0}"/>
              </a:ext>
            </a:extLst>
          </p:cNvPr>
          <p:cNvSpPr txBox="1"/>
          <p:nvPr/>
        </p:nvSpPr>
        <p:spPr>
          <a:xfrm>
            <a:off x="4177354" y="4502717"/>
            <a:ext cx="734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>
                <a:solidFill>
                  <a:schemeClr val="bg1">
                    <a:lumMod val="50000"/>
                  </a:schemeClr>
                </a:solidFill>
              </a:rPr>
              <a:t>Prompt</a:t>
            </a:r>
            <a:endParaRPr lang="de-LI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54B16B5-FC3D-E7C7-2009-68FC46A7A91D}"/>
              </a:ext>
            </a:extLst>
          </p:cNvPr>
          <p:cNvCxnSpPr>
            <a:cxnSpLocks/>
            <a:stCxn id="3" idx="3"/>
            <a:endCxn id="159" idx="1"/>
          </p:cNvCxnSpPr>
          <p:nvPr/>
        </p:nvCxnSpPr>
        <p:spPr>
          <a:xfrm>
            <a:off x="2978536" y="3553953"/>
            <a:ext cx="2014683" cy="320580"/>
          </a:xfrm>
          <a:prstGeom prst="bentConnector3">
            <a:avLst>
              <a:gd name="adj1" fmla="val 27307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A88CE3F-2C06-5650-1C43-4B0FDFE5AD18}"/>
              </a:ext>
            </a:extLst>
          </p:cNvPr>
          <p:cNvCxnSpPr>
            <a:cxnSpLocks/>
            <a:stCxn id="33" idx="0"/>
            <a:endCxn id="159" idx="1"/>
          </p:cNvCxnSpPr>
          <p:nvPr/>
        </p:nvCxnSpPr>
        <p:spPr>
          <a:xfrm rot="5400000" flipH="1" flipV="1">
            <a:off x="4658770" y="3760211"/>
            <a:ext cx="220127" cy="44877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D24054AB-5881-C185-C49D-4819E1B7E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2558" y="4404235"/>
            <a:ext cx="230832" cy="230832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6B53A1C2-73ED-1EF0-6145-A2C41B1F9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1586" y="4406966"/>
            <a:ext cx="230832" cy="230832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A53D799F-A380-0B55-2A48-D7669DC7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5257" y="3726490"/>
            <a:ext cx="230832" cy="230832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148CE7FD-160E-66BF-2060-A08A63352D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4285" y="3729221"/>
            <a:ext cx="230832" cy="230832"/>
          </a:xfrm>
          <a:prstGeom prst="rect">
            <a:avLst/>
          </a:prstGeom>
        </p:spPr>
      </p:pic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A9D0DD13-24CD-3909-B617-A9C47A3B13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361" y="4005160"/>
            <a:ext cx="230832" cy="230832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E41E48C8-B29E-8CD6-5443-959EA7EBA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389" y="4007891"/>
            <a:ext cx="230832" cy="230832"/>
          </a:xfrm>
          <a:prstGeom prst="rect">
            <a:avLst/>
          </a:prstGeom>
        </p:spPr>
      </p:pic>
      <p:pic>
        <p:nvPicPr>
          <p:cNvPr id="62" name="Graphic 61" descr="Document outline">
            <a:extLst>
              <a:ext uri="{FF2B5EF4-FFF2-40B4-BE49-F238E27FC236}">
                <a16:creationId xmlns:a16="http://schemas.microsoft.com/office/drawing/2014/main" id="{1B14673F-D23A-2962-6EA9-CA0BEB6F8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2916" y="2716115"/>
            <a:ext cx="230832" cy="230832"/>
          </a:xfrm>
          <a:prstGeom prst="rect">
            <a:avLst/>
          </a:prstGeom>
        </p:spPr>
      </p:pic>
      <p:pic>
        <p:nvPicPr>
          <p:cNvPr id="63" name="Graphic 62" descr="Document outline">
            <a:extLst>
              <a:ext uri="{FF2B5EF4-FFF2-40B4-BE49-F238E27FC236}">
                <a16:creationId xmlns:a16="http://schemas.microsoft.com/office/drawing/2014/main" id="{554D45D7-A2F1-D816-18C0-0DCCEFF7F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6302" y="2956564"/>
            <a:ext cx="230832" cy="230832"/>
          </a:xfrm>
          <a:prstGeom prst="rect">
            <a:avLst/>
          </a:prstGeom>
        </p:spPr>
      </p:pic>
      <p:pic>
        <p:nvPicPr>
          <p:cNvPr id="64" name="Graphic 63" descr="Document outline">
            <a:extLst>
              <a:ext uri="{FF2B5EF4-FFF2-40B4-BE49-F238E27FC236}">
                <a16:creationId xmlns:a16="http://schemas.microsoft.com/office/drawing/2014/main" id="{16B1F657-1020-412F-0ACC-196B935D6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8952" y="3203171"/>
            <a:ext cx="230832" cy="2308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FC28F8-DC1E-9C82-1C73-C328BCB28074}"/>
              </a:ext>
            </a:extLst>
          </p:cNvPr>
          <p:cNvSpPr txBox="1"/>
          <p:nvPr/>
        </p:nvSpPr>
        <p:spPr>
          <a:xfrm>
            <a:off x="6611228" y="2813449"/>
            <a:ext cx="31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>
                <a:solidFill>
                  <a:srgbClr val="FF0000"/>
                </a:solidFill>
              </a:rPr>
              <a:t>X</a:t>
            </a:r>
            <a:endParaRPr lang="de-LI" sz="280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CA5F3E-946F-5A6B-44FF-426ABA5F38B6}"/>
              </a:ext>
            </a:extLst>
          </p:cNvPr>
          <p:cNvSpPr txBox="1"/>
          <p:nvPr/>
        </p:nvSpPr>
        <p:spPr>
          <a:xfrm>
            <a:off x="6510594" y="3857333"/>
            <a:ext cx="31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>
                <a:solidFill>
                  <a:srgbClr val="FF0000"/>
                </a:solidFill>
              </a:rPr>
              <a:t>X</a:t>
            </a:r>
            <a:endParaRPr lang="de-LI" sz="280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3E827F-A647-1758-F5A3-F7E3AE9A78F2}"/>
              </a:ext>
            </a:extLst>
          </p:cNvPr>
          <p:cNvSpPr txBox="1"/>
          <p:nvPr/>
        </p:nvSpPr>
        <p:spPr>
          <a:xfrm>
            <a:off x="6738538" y="3588476"/>
            <a:ext cx="31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>
                <a:solidFill>
                  <a:srgbClr val="FF0000"/>
                </a:solidFill>
              </a:rPr>
              <a:t>X</a:t>
            </a:r>
            <a:endParaRPr lang="de-LI" sz="280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73D04-8661-A639-F773-9ED56586D254}"/>
              </a:ext>
            </a:extLst>
          </p:cNvPr>
          <p:cNvSpPr/>
          <p:nvPr/>
        </p:nvSpPr>
        <p:spPr>
          <a:xfrm>
            <a:off x="8336441" y="2843685"/>
            <a:ext cx="2433630" cy="1560550"/>
          </a:xfrm>
          <a:prstGeom prst="rect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err="1">
                <a:solidFill>
                  <a:schemeClr val="bg1">
                    <a:lumMod val="50000"/>
                  </a:schemeClr>
                </a:solidFill>
              </a:rPr>
              <a:t>Answer</a:t>
            </a:r>
            <a:r>
              <a:rPr lang="de-CH">
                <a:solidFill>
                  <a:schemeClr val="bg1">
                    <a:lumMod val="50000"/>
                  </a:schemeClr>
                </a:solidFill>
              </a:rPr>
              <a:t> Generation</a:t>
            </a:r>
            <a:endParaRPr lang="de-LI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CF59B77-DB27-7DF2-61D6-2A99A12A1F8B}"/>
              </a:ext>
            </a:extLst>
          </p:cNvPr>
          <p:cNvSpPr/>
          <p:nvPr/>
        </p:nvSpPr>
        <p:spPr>
          <a:xfrm>
            <a:off x="9376894" y="3332300"/>
            <a:ext cx="963776" cy="4348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err="1">
                <a:solidFill>
                  <a:schemeClr val="bg1">
                    <a:lumMod val="50000"/>
                  </a:schemeClr>
                </a:solidFill>
              </a:rPr>
              <a:t>ChatGPT</a:t>
            </a:r>
            <a:endParaRPr lang="de-CH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2" name="Graphic 71" descr="Chat bubble outline">
            <a:extLst>
              <a:ext uri="{FF2B5EF4-FFF2-40B4-BE49-F238E27FC236}">
                <a16:creationId xmlns:a16="http://schemas.microsoft.com/office/drawing/2014/main" id="{7A76835F-1F71-45D1-6AEF-DEC7E5318B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4931" y="3851298"/>
            <a:ext cx="523473" cy="52347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BD41F3B-C3F5-4ECD-161A-95846A8E92EF}"/>
              </a:ext>
            </a:extLst>
          </p:cNvPr>
          <p:cNvSpPr txBox="1"/>
          <p:nvPr/>
        </p:nvSpPr>
        <p:spPr>
          <a:xfrm>
            <a:off x="8168021" y="4170870"/>
            <a:ext cx="1094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>
                <a:solidFill>
                  <a:schemeClr val="bg1">
                    <a:lumMod val="50000"/>
                  </a:schemeClr>
                </a:solidFill>
              </a:rPr>
              <a:t>Prompt</a:t>
            </a:r>
            <a:endParaRPr lang="de-LI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1B607BE-4147-6C87-2DBC-64837810A559}"/>
              </a:ext>
            </a:extLst>
          </p:cNvPr>
          <p:cNvCxnSpPr>
            <a:cxnSpLocks/>
            <a:stCxn id="72" idx="0"/>
            <a:endCxn id="71" idx="1"/>
          </p:cNvCxnSpPr>
          <p:nvPr/>
        </p:nvCxnSpPr>
        <p:spPr>
          <a:xfrm rot="5400000" flipH="1" flipV="1">
            <a:off x="8965986" y="3440390"/>
            <a:ext cx="301591" cy="52022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21455F4-EAC7-7A9D-7BAE-28A2F565CB7B}"/>
              </a:ext>
            </a:extLst>
          </p:cNvPr>
          <p:cNvCxnSpPr>
            <a:cxnSpLocks/>
            <a:stCxn id="158" idx="3"/>
            <a:endCxn id="71" idx="1"/>
          </p:cNvCxnSpPr>
          <p:nvPr/>
        </p:nvCxnSpPr>
        <p:spPr>
          <a:xfrm flipV="1">
            <a:off x="7337160" y="3549707"/>
            <a:ext cx="2039734" cy="41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59764DD1-9CBB-A898-0F6F-8F29F3B03E7E}"/>
              </a:ext>
            </a:extLst>
          </p:cNvPr>
          <p:cNvSpPr/>
          <p:nvPr/>
        </p:nvSpPr>
        <p:spPr>
          <a:xfrm>
            <a:off x="3459381" y="5032418"/>
            <a:ext cx="8628710" cy="1762295"/>
          </a:xfrm>
          <a:prstGeom prst="wedgeRectCallout">
            <a:avLst>
              <a:gd name="adj1" fmla="val -35188"/>
              <a:gd name="adj2" fmla="val -65648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D9D137-ED7A-E1CF-604F-2E3F9DE96B1C}"/>
              </a:ext>
            </a:extLst>
          </p:cNvPr>
          <p:cNvSpPr txBox="1"/>
          <p:nvPr/>
        </p:nvSpPr>
        <p:spPr>
          <a:xfrm>
            <a:off x="3459380" y="5009610"/>
            <a:ext cx="8836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Bitte bewerte die </a:t>
            </a:r>
            <a:r>
              <a:rPr lang="de-LI" sz="1100" b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Relevanz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jedes der oben aufgeführten Dokumente im Hinblick auf die gestellte Frage. Berücksichtige dabei, </a:t>
            </a:r>
            <a:r>
              <a:rPr lang="de-LI" sz="1100" b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wie gut jedes Dokument die Frage beantwortet, ob es relevante Informationen enthält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und ob diese Informationen korrekt und vertrauenswürdig erscheinen.</a:t>
            </a:r>
          </a:p>
          <a:p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Die einzelnen Dokumente sind mit ===START=== und ===ENDE=== markiert. Der Name des Dokuments steht gleich nach dem Marker ===START=== und ist mit ==NAME_START und ==NAME_END== markiert. Danach folgt der Inhalt des Dokuments.</a:t>
            </a:r>
            <a:b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LI" sz="1100" b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Gib als Antwort ein JSON </a:t>
            </a:r>
            <a:r>
              <a:rPr lang="de-LI" sz="1100" b="1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</a:t>
            </a:r>
            <a:r>
              <a:rPr lang="de-LI" sz="1100" b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rray zurück mit einer Liste von JSON Objekten. 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Jedes Objekt enthält die folgenden Felder:</a:t>
            </a:r>
            <a:br>
              <a:rPr lang="de-LI" sz="1100" b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 </a:t>
            </a:r>
            <a:r>
              <a:rPr lang="de-LI" sz="110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Name des Dokuments</a:t>
            </a:r>
            <a:b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 relevant: </a:t>
            </a:r>
            <a:r>
              <a:rPr lang="de-LI" sz="110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wenn das Dokument relevant ist, </a:t>
            </a:r>
            <a:r>
              <a:rPr lang="de-LI" sz="110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lang="de-LI" sz="110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wenn nicht</a:t>
            </a:r>
            <a:endParaRPr lang="de-LI" sz="11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79F0CA-B44D-81A2-877B-47502A2B8781}"/>
              </a:ext>
            </a:extLst>
          </p:cNvPr>
          <p:cNvSpPr txBox="1"/>
          <p:nvPr/>
        </p:nvSpPr>
        <p:spPr>
          <a:xfrm>
            <a:off x="6399846" y="532176"/>
            <a:ext cx="5433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=2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=0.6888872 -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/Wegleitung_NP_2023.pdf__12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=5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=0.32863715 -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/Wegleitung_NP_2023.pdf__13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=3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=0.123894654 -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/Wegleitung_NP_2023.pdf__30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=9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=0.0894546 -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/Wegleitung_NP_2023.pdf__27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=0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=0.080069266 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/Wegleitung_NP_2023.pdf__30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=18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=0.022414217 -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/Wegleitung_NP_2023.pdf__19</a:t>
            </a:r>
            <a:endParaRPr lang="de-LI" sz="110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ECDE277B-0B61-F70F-CC24-F758012C2273}"/>
              </a:ext>
            </a:extLst>
          </p:cNvPr>
          <p:cNvSpPr/>
          <p:nvPr/>
        </p:nvSpPr>
        <p:spPr>
          <a:xfrm>
            <a:off x="6399845" y="462672"/>
            <a:ext cx="5092499" cy="1180232"/>
          </a:xfrm>
          <a:prstGeom prst="wedgeRectCallout">
            <a:avLst>
              <a:gd name="adj1" fmla="val -52192"/>
              <a:gd name="adj2" fmla="val 142716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1263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34" grpId="0"/>
      <p:bldP spid="66" grpId="0"/>
      <p:bldP spid="68" grpId="0"/>
      <p:bldP spid="87" grpId="0" animBg="1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 err="1"/>
              <a:t>Reranking</a:t>
            </a:r>
            <a:r>
              <a:rPr lang="de-CH" sz="4800"/>
              <a:t> - Erkenntnisse</a:t>
            </a:r>
            <a:endParaRPr lang="de-L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BBF-7B19-FFDE-2AA1-3507841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err="1"/>
              <a:t>Cohere</a:t>
            </a:r>
            <a:endParaRPr lang="de-CH" sz="2400"/>
          </a:p>
          <a:p>
            <a:pPr lvl="1"/>
            <a:r>
              <a:rPr lang="de-CH" sz="2000"/>
              <a:t>Threshold?</a:t>
            </a:r>
          </a:p>
          <a:p>
            <a:pPr lvl="1"/>
            <a:r>
              <a:rPr lang="de-CH" sz="2000"/>
              <a:t>x Dokumente?</a:t>
            </a:r>
          </a:p>
          <a:p>
            <a:pPr lvl="1"/>
            <a:endParaRPr lang="de-CH" sz="2000"/>
          </a:p>
          <a:p>
            <a:pPr lvl="1"/>
            <a:endParaRPr lang="de-CH" sz="2000"/>
          </a:p>
          <a:p>
            <a:r>
              <a:rPr lang="de-CH" sz="2400" err="1"/>
              <a:t>ChatGPT</a:t>
            </a:r>
            <a:r>
              <a:rPr lang="de-CH" sz="2400"/>
              <a:t> deklariert mehr relevante Dokumente als </a:t>
            </a:r>
            <a:r>
              <a:rPr lang="de-CH" sz="2400" err="1"/>
              <a:t>Cohere</a:t>
            </a:r>
            <a:r>
              <a:rPr lang="de-CH" sz="2400"/>
              <a:t> (mit 0.5)</a:t>
            </a:r>
          </a:p>
          <a:p>
            <a:r>
              <a:rPr lang="de-CH" sz="2400" err="1"/>
              <a:t>Cohere</a:t>
            </a:r>
            <a:r>
              <a:rPr lang="de-CH" sz="2400"/>
              <a:t>-basierte Antworten sind tendenziell etwas spezifischer</a:t>
            </a:r>
            <a:endParaRPr lang="de-CH" sz="2000"/>
          </a:p>
          <a:p>
            <a:endParaRPr lang="de-LI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0AC1D-3008-B833-24C4-5297338B0C1E}"/>
              </a:ext>
            </a:extLst>
          </p:cNvPr>
          <p:cNvSpPr txBox="1"/>
          <p:nvPr/>
        </p:nvSpPr>
        <p:spPr>
          <a:xfrm>
            <a:off x="4758083" y="1926867"/>
            <a:ext cx="65125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=None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=2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=0.6888872 -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/Wegleitung_NP_2023.pdf__12</a:t>
            </a: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=None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=5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=0.32863715 -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/Wegleitung_NP_2023.pdf__13</a:t>
            </a: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=None </a:t>
            </a:r>
            <a:r>
              <a:rPr lang="de-LI" sz="110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=3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0.123894654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__30</a:t>
            </a: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=None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=9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=0.0894546 -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/Wegleitung_NP_2023.pdf__27</a:t>
            </a:r>
          </a:p>
          <a:p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=None </a:t>
            </a:r>
            <a:r>
              <a:rPr lang="de-LI" sz="110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relevance_score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0.080069266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../</a:t>
            </a:r>
            <a:r>
              <a:rPr lang="de-LI" sz="1100" err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raw_data</a:t>
            </a:r>
            <a:r>
              <a:rPr lang="de-LI" sz="110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/Wegleitung_NP_2023.pdf</a:t>
            </a:r>
            <a:r>
              <a:rPr lang="de-LI" sz="110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__30</a:t>
            </a:r>
          </a:p>
        </p:txBody>
      </p:sp>
    </p:spTree>
    <p:extLst>
      <p:ext uri="{BB962C8B-B14F-4D97-AF65-F5344CB8AC3E}">
        <p14:creationId xmlns:p14="http://schemas.microsoft.com/office/powerpoint/2010/main" val="10921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5FF5-A9D5-6437-664B-42C42280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/>
              <a:t>Summary</a:t>
            </a:r>
            <a:endParaRPr lang="de-L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BBF-7B19-FFDE-2AA1-35078419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2400" b="1"/>
              <a:t>Qualitätskontrolle der Chain sehr aufwendig</a:t>
            </a:r>
          </a:p>
          <a:p>
            <a:pPr lvl="1"/>
            <a:r>
              <a:rPr lang="de-CH" sz="2000"/>
              <a:t>Manuell, Spezialisten </a:t>
            </a:r>
            <a:r>
              <a:rPr lang="de-CH" sz="2000" err="1"/>
              <a:t>Know-How</a:t>
            </a:r>
            <a:r>
              <a:rPr lang="de-CH" sz="2000"/>
              <a:t> nötig</a:t>
            </a:r>
          </a:p>
          <a:p>
            <a:pPr lvl="1"/>
            <a:r>
              <a:rPr lang="de-CH" sz="2000"/>
              <a:t>Viele Tuning-Möglichkeiten</a:t>
            </a:r>
          </a:p>
          <a:p>
            <a:pPr marL="457200" lvl="1" indent="0">
              <a:buNone/>
            </a:pPr>
            <a:endParaRPr lang="de-CH" sz="2000"/>
          </a:p>
          <a:p>
            <a:r>
              <a:rPr lang="de-CH" sz="2400"/>
              <a:t>Generischer Chain-Ansatz wohl eher ungeeignet</a:t>
            </a:r>
          </a:p>
          <a:p>
            <a:pPr lvl="1"/>
            <a:r>
              <a:rPr lang="de-CH" sz="2000"/>
              <a:t>Dokumenten-Art, Tabellen, etc.</a:t>
            </a:r>
          </a:p>
          <a:p>
            <a:pPr lvl="1"/>
            <a:r>
              <a:rPr lang="de-CH" sz="2000"/>
              <a:t>Chain-Tuning</a:t>
            </a:r>
          </a:p>
          <a:p>
            <a:pPr marL="0" indent="0">
              <a:buNone/>
            </a:pPr>
            <a:endParaRPr lang="de-CH" sz="2400"/>
          </a:p>
          <a:p>
            <a:r>
              <a:rPr lang="de-CH" sz="2400" err="1"/>
              <a:t>Langchain</a:t>
            </a:r>
            <a:r>
              <a:rPr lang="de-CH" sz="2400"/>
              <a:t> Framework bedingt konzeptionelle Einarbeitung, bietet aber eine sehr einfache Anwendung von vielen Standard RAG Tasks</a:t>
            </a:r>
          </a:p>
          <a:p>
            <a:pPr lvl="1"/>
            <a:r>
              <a:rPr lang="de-CH" sz="2000" err="1"/>
              <a:t>Document</a:t>
            </a:r>
            <a:r>
              <a:rPr lang="de-CH" sz="2000"/>
              <a:t> Splitting &amp; </a:t>
            </a:r>
            <a:r>
              <a:rPr lang="de-CH" sz="2000" err="1"/>
              <a:t>Loading</a:t>
            </a:r>
            <a:endParaRPr lang="de-CH" sz="2000"/>
          </a:p>
          <a:p>
            <a:pPr lvl="1"/>
            <a:r>
              <a:rPr lang="de-CH" sz="2000"/>
              <a:t>Information Retrieval</a:t>
            </a:r>
          </a:p>
          <a:p>
            <a:pPr lvl="1"/>
            <a:r>
              <a:rPr lang="de-CH" sz="2000"/>
              <a:t>LLM </a:t>
            </a:r>
            <a:r>
              <a:rPr lang="de-CH" sz="2000" err="1"/>
              <a:t>calls</a:t>
            </a:r>
            <a:endParaRPr lang="de-CH" sz="2000"/>
          </a:p>
          <a:p>
            <a:pPr marL="457200" lvl="1" indent="0">
              <a:buNone/>
            </a:pPr>
            <a:endParaRPr lang="de-CH" sz="2000"/>
          </a:p>
          <a:p>
            <a:endParaRPr lang="de-LI" sz="2400"/>
          </a:p>
        </p:txBody>
      </p:sp>
    </p:spTree>
    <p:extLst>
      <p:ext uri="{BB962C8B-B14F-4D97-AF65-F5344CB8AC3E}">
        <p14:creationId xmlns:p14="http://schemas.microsoft.com/office/powerpoint/2010/main" val="39237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RAG ‘n Taxes</vt:lpstr>
      <vt:lpstr>Ausgangslage &amp; Ziel</vt:lpstr>
      <vt:lpstr>Big Picture</vt:lpstr>
      <vt:lpstr>Text Splitting</vt:lpstr>
      <vt:lpstr>Text Splitting - Erkenntnisse</vt:lpstr>
      <vt:lpstr>Reranking</vt:lpstr>
      <vt:lpstr>Reranking - Erkenntnisse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‘n Taxes</dc:title>
  <dc:creator>FUST Peter</dc:creator>
  <cp:revision>1</cp:revision>
  <dcterms:created xsi:type="dcterms:W3CDTF">2024-06-12T17:50:07Z</dcterms:created>
  <dcterms:modified xsi:type="dcterms:W3CDTF">2024-06-17T14:43:55Z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508ac-8ac4-4ec6-977e-e0ef084c4e98_Enabled">
    <vt:lpwstr>true</vt:lpwstr>
  </property>
  <property fmtid="{D5CDD505-2E9C-101B-9397-08002B2CF9AE}" pid="3" name="MSIP_Label_0b9508ac-8ac4-4ec6-977e-e0ef084c4e98_SetDate">
    <vt:lpwstr>2024-06-12T17:51:44Z</vt:lpwstr>
  </property>
  <property fmtid="{D5CDD505-2E9C-101B-9397-08002B2CF9AE}" pid="4" name="MSIP_Label_0b9508ac-8ac4-4ec6-977e-e0ef084c4e98_Method">
    <vt:lpwstr>Standard</vt:lpwstr>
  </property>
  <property fmtid="{D5CDD505-2E9C-101B-9397-08002B2CF9AE}" pid="5" name="MSIP_Label_0b9508ac-8ac4-4ec6-977e-e0ef084c4e98_Name">
    <vt:lpwstr>CH_Internal</vt:lpwstr>
  </property>
  <property fmtid="{D5CDD505-2E9C-101B-9397-08002B2CF9AE}" pid="6" name="MSIP_Label_0b9508ac-8ac4-4ec6-977e-e0ef084c4e98_SiteId">
    <vt:lpwstr>396b38cc-aa65-492b-bb0e-3d94ed25a97b</vt:lpwstr>
  </property>
  <property fmtid="{D5CDD505-2E9C-101B-9397-08002B2CF9AE}" pid="7" name="MSIP_Label_0b9508ac-8ac4-4ec6-977e-e0ef084c4e98_ActionId">
    <vt:lpwstr>9e963831-468b-4af1-85cf-15590091b2bc</vt:lpwstr>
  </property>
  <property fmtid="{D5CDD505-2E9C-101B-9397-08002B2CF9AE}" pid="8" name="MSIP_Label_0b9508ac-8ac4-4ec6-977e-e0ef084c4e98_ContentBits">
    <vt:lpwstr>4</vt:lpwstr>
  </property>
  <property fmtid="{D5CDD505-2E9C-101B-9397-08002B2CF9AE}" pid="9" name="ClassificationWatermarkLocations">
    <vt:lpwstr>Office Theme:8</vt:lpwstr>
  </property>
  <property fmtid="{D5CDD505-2E9C-101B-9397-08002B2CF9AE}" pid="10" name="ClassificationWatermarkText">
    <vt:lpwstr>##ch_internal##</vt:lpwstr>
  </property>
</Properties>
</file>