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8CD19-3A67-F3F1-CEDE-1D467A83800B}" v="1086" dt="2021-03-29T14:41:31.916"/>
    <p1510:client id="{50D889F1-6360-4A54-8CEE-4E46A7A19201}" v="991" dt="2021-03-29T10:06:08.118"/>
    <p1510:client id="{73FBB89F-100E-0000-BEFB-097715A92D11}" v="65" dt="2021-03-29T10:34:21.778"/>
    <p1510:client id="{E0D45B41-DC1E-854E-980A-3403107158C3}" v="260" dt="2021-03-29T12:15:18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 Fechner" userId="S::anja.fechner@ironhackus.onmicrosoft.com::d320c149-6a49-4bbb-8692-36ee38662c36" providerId="AD" clId="Web-{3388CD19-3A67-F3F1-CEDE-1D467A83800B}"/>
    <pc:docChg chg="delSld modSld">
      <pc:chgData name="Anja Fechner" userId="S::anja.fechner@ironhackus.onmicrosoft.com::d320c149-6a49-4bbb-8692-36ee38662c36" providerId="AD" clId="Web-{3388CD19-3A67-F3F1-CEDE-1D467A83800B}" dt="2021-03-29T14:41:31.916" v="580"/>
      <pc:docMkLst>
        <pc:docMk/>
      </pc:docMkLst>
      <pc:sldChg chg="modSp">
        <pc:chgData name="Anja Fechner" userId="S::anja.fechner@ironhackus.onmicrosoft.com::d320c149-6a49-4bbb-8692-36ee38662c36" providerId="AD" clId="Web-{3388CD19-3A67-F3F1-CEDE-1D467A83800B}" dt="2021-03-29T14:35:12.690" v="441" actId="20577"/>
        <pc:sldMkLst>
          <pc:docMk/>
          <pc:sldMk cId="4005149269" sldId="257"/>
        </pc:sldMkLst>
        <pc:spChg chg="mod">
          <ac:chgData name="Anja Fechner" userId="S::anja.fechner@ironhackus.onmicrosoft.com::d320c149-6a49-4bbb-8692-36ee38662c36" providerId="AD" clId="Web-{3388CD19-3A67-F3F1-CEDE-1D467A83800B}" dt="2021-03-29T14:35:12.690" v="441" actId="20577"/>
          <ac:spMkLst>
            <pc:docMk/>
            <pc:sldMk cId="4005149269" sldId="257"/>
            <ac:spMk id="10" creationId="{C188832D-0558-42DB-8839-68BF724162FF}"/>
          </ac:spMkLst>
        </pc:spChg>
      </pc:sldChg>
      <pc:sldChg chg="modSp">
        <pc:chgData name="Anja Fechner" userId="S::anja.fechner@ironhackus.onmicrosoft.com::d320c149-6a49-4bbb-8692-36ee38662c36" providerId="AD" clId="Web-{3388CD19-3A67-F3F1-CEDE-1D467A83800B}" dt="2021-03-29T14:36:38.066" v="511" actId="20577"/>
        <pc:sldMkLst>
          <pc:docMk/>
          <pc:sldMk cId="1028748154" sldId="258"/>
        </pc:sldMkLst>
        <pc:spChg chg="mod">
          <ac:chgData name="Anja Fechner" userId="S::anja.fechner@ironhackus.onmicrosoft.com::d320c149-6a49-4bbb-8692-36ee38662c36" providerId="AD" clId="Web-{3388CD19-3A67-F3F1-CEDE-1D467A83800B}" dt="2021-03-29T14:36:38.066" v="511" actId="20577"/>
          <ac:spMkLst>
            <pc:docMk/>
            <pc:sldMk cId="1028748154" sldId="258"/>
            <ac:spMk id="10" creationId="{C188832D-0558-42DB-8839-68BF724162FF}"/>
          </ac:spMkLst>
        </pc:spChg>
      </pc:sldChg>
      <pc:sldChg chg="modSp">
        <pc:chgData name="Anja Fechner" userId="S::anja.fechner@ironhackus.onmicrosoft.com::d320c149-6a49-4bbb-8692-36ee38662c36" providerId="AD" clId="Web-{3388CD19-3A67-F3F1-CEDE-1D467A83800B}" dt="2021-03-29T14:38:43.335" v="539" actId="14100"/>
        <pc:sldMkLst>
          <pc:docMk/>
          <pc:sldMk cId="3324840080" sldId="259"/>
        </pc:sldMkLst>
        <pc:spChg chg="mod">
          <ac:chgData name="Anja Fechner" userId="S::anja.fechner@ironhackus.onmicrosoft.com::d320c149-6a49-4bbb-8692-36ee38662c36" providerId="AD" clId="Web-{3388CD19-3A67-F3F1-CEDE-1D467A83800B}" dt="2021-03-29T14:38:43.335" v="539" actId="14100"/>
          <ac:spMkLst>
            <pc:docMk/>
            <pc:sldMk cId="3324840080" sldId="259"/>
            <ac:spMk id="10" creationId="{C188832D-0558-42DB-8839-68BF724162FF}"/>
          </ac:spMkLst>
        </pc:spChg>
        <pc:picChg chg="mod">
          <ac:chgData name="Anja Fechner" userId="S::anja.fechner@ironhackus.onmicrosoft.com::d320c149-6a49-4bbb-8692-36ee38662c36" providerId="AD" clId="Web-{3388CD19-3A67-F3F1-CEDE-1D467A83800B}" dt="2021-03-29T14:21:59.423" v="166" actId="14100"/>
          <ac:picMkLst>
            <pc:docMk/>
            <pc:sldMk cId="3324840080" sldId="259"/>
            <ac:picMk id="5" creationId="{21664CDE-0402-4651-8852-B2023BFD8297}"/>
          </ac:picMkLst>
        </pc:picChg>
      </pc:sldChg>
      <pc:sldChg chg="addSp modSp">
        <pc:chgData name="Anja Fechner" userId="S::anja.fechner@ironhackus.onmicrosoft.com::d320c149-6a49-4bbb-8692-36ee38662c36" providerId="AD" clId="Web-{3388CD19-3A67-F3F1-CEDE-1D467A83800B}" dt="2021-03-29T14:39:43.586" v="575" actId="20577"/>
        <pc:sldMkLst>
          <pc:docMk/>
          <pc:sldMk cId="982155435" sldId="260"/>
        </pc:sldMkLst>
        <pc:spChg chg="mod">
          <ac:chgData name="Anja Fechner" userId="S::anja.fechner@ironhackus.onmicrosoft.com::d320c149-6a49-4bbb-8692-36ee38662c36" providerId="AD" clId="Web-{3388CD19-3A67-F3F1-CEDE-1D467A83800B}" dt="2021-03-29T14:22:43.440" v="176" actId="20577"/>
          <ac:spMkLst>
            <pc:docMk/>
            <pc:sldMk cId="982155435" sldId="260"/>
            <ac:spMk id="2" creationId="{A5565C29-6E0E-4C5A-A92C-A204D7F95C54}"/>
          </ac:spMkLst>
        </pc:spChg>
        <pc:spChg chg="add mod">
          <ac:chgData name="Anja Fechner" userId="S::anja.fechner@ironhackus.onmicrosoft.com::d320c149-6a49-4bbb-8692-36ee38662c36" providerId="AD" clId="Web-{3388CD19-3A67-F3F1-CEDE-1D467A83800B}" dt="2021-03-29T14:39:43.586" v="575" actId="20577"/>
          <ac:spMkLst>
            <pc:docMk/>
            <pc:sldMk cId="982155435" sldId="260"/>
            <ac:spMk id="3" creationId="{7A1DB022-2CCA-4989-BBAD-1CA37CE00020}"/>
          </ac:spMkLst>
        </pc:spChg>
      </pc:sldChg>
      <pc:sldChg chg="del">
        <pc:chgData name="Anja Fechner" userId="S::anja.fechner@ironhackus.onmicrosoft.com::d320c149-6a49-4bbb-8692-36ee38662c36" providerId="AD" clId="Web-{3388CD19-3A67-F3F1-CEDE-1D467A83800B}" dt="2021-03-29T14:41:31.916" v="580"/>
        <pc:sldMkLst>
          <pc:docMk/>
          <pc:sldMk cId="2169714090" sldId="261"/>
        </pc:sldMkLst>
      </pc:sldChg>
      <pc:sldChg chg="addSp delSp modSp">
        <pc:chgData name="Anja Fechner" userId="S::anja.fechner@ironhackus.onmicrosoft.com::d320c149-6a49-4bbb-8692-36ee38662c36" providerId="AD" clId="Web-{3388CD19-3A67-F3F1-CEDE-1D467A83800B}" dt="2021-03-29T14:41:21.244" v="579" actId="1076"/>
        <pc:sldMkLst>
          <pc:docMk/>
          <pc:sldMk cId="2871010244" sldId="262"/>
        </pc:sldMkLst>
        <pc:spChg chg="mod">
          <ac:chgData name="Anja Fechner" userId="S::anja.fechner@ironhackus.onmicrosoft.com::d320c149-6a49-4bbb-8692-36ee38662c36" providerId="AD" clId="Web-{3388CD19-3A67-F3F1-CEDE-1D467A83800B}" dt="2021-03-29T14:29:18.073" v="369" actId="20577"/>
          <ac:spMkLst>
            <pc:docMk/>
            <pc:sldMk cId="2871010244" sldId="262"/>
            <ac:spMk id="2" creationId="{A5565C29-6E0E-4C5A-A92C-A204D7F95C54}"/>
          </ac:spMkLst>
        </pc:spChg>
        <pc:spChg chg="add mod">
          <ac:chgData name="Anja Fechner" userId="S::anja.fechner@ironhackus.onmicrosoft.com::d320c149-6a49-4bbb-8692-36ee38662c36" providerId="AD" clId="Web-{3388CD19-3A67-F3F1-CEDE-1D467A83800B}" dt="2021-03-29T14:31:12.716" v="396" actId="20577"/>
          <ac:spMkLst>
            <pc:docMk/>
            <pc:sldMk cId="2871010244" sldId="262"/>
            <ac:spMk id="6" creationId="{4603CAE5-0A03-4E09-A996-0EEBEF96A3CB}"/>
          </ac:spMkLst>
        </pc:spChg>
        <pc:spChg chg="add mod">
          <ac:chgData name="Anja Fechner" userId="S::anja.fechner@ironhackus.onmicrosoft.com::d320c149-6a49-4bbb-8692-36ee38662c36" providerId="AD" clId="Web-{3388CD19-3A67-F3F1-CEDE-1D467A83800B}" dt="2021-03-29T14:32:27.171" v="417"/>
          <ac:spMkLst>
            <pc:docMk/>
            <pc:sldMk cId="2871010244" sldId="262"/>
            <ac:spMk id="8" creationId="{382126D3-69CB-4546-BD28-D984A9CEABE1}"/>
          </ac:spMkLst>
        </pc:spChg>
        <pc:spChg chg="add mod">
          <ac:chgData name="Anja Fechner" userId="S::anja.fechner@ironhackus.onmicrosoft.com::d320c149-6a49-4bbb-8692-36ee38662c36" providerId="AD" clId="Web-{3388CD19-3A67-F3F1-CEDE-1D467A83800B}" dt="2021-03-29T14:31:33.748" v="404"/>
          <ac:spMkLst>
            <pc:docMk/>
            <pc:sldMk cId="2871010244" sldId="262"/>
            <ac:spMk id="14" creationId="{48214B8D-155C-409C-A5FD-99CA69BF4A57}"/>
          </ac:spMkLst>
        </pc:spChg>
        <pc:spChg chg="add del">
          <ac:chgData name="Anja Fechner" userId="S::anja.fechner@ironhackus.onmicrosoft.com::d320c149-6a49-4bbb-8692-36ee38662c36" providerId="AD" clId="Web-{3388CD19-3A67-F3F1-CEDE-1D467A83800B}" dt="2021-03-29T14:32:02.733" v="412"/>
          <ac:spMkLst>
            <pc:docMk/>
            <pc:sldMk cId="2871010244" sldId="262"/>
            <ac:spMk id="16" creationId="{61A0BE05-E9BA-4219-9AFD-AC45EBEE8A2A}"/>
          </ac:spMkLst>
        </pc:spChg>
        <pc:spChg chg="add mod">
          <ac:chgData name="Anja Fechner" userId="S::anja.fechner@ironhackus.onmicrosoft.com::d320c149-6a49-4bbb-8692-36ee38662c36" providerId="AD" clId="Web-{3388CD19-3A67-F3F1-CEDE-1D467A83800B}" dt="2021-03-29T14:32:42.405" v="420" actId="1076"/>
          <ac:spMkLst>
            <pc:docMk/>
            <pc:sldMk cId="2871010244" sldId="262"/>
            <ac:spMk id="18" creationId="{1CED7EEB-D5D6-4AC7-B738-979C76E3AFDC}"/>
          </ac:spMkLst>
        </pc:spChg>
        <pc:picChg chg="add mod">
          <ac:chgData name="Anja Fechner" userId="S::anja.fechner@ironhackus.onmicrosoft.com::d320c149-6a49-4bbb-8692-36ee38662c36" providerId="AD" clId="Web-{3388CD19-3A67-F3F1-CEDE-1D467A83800B}" dt="2021-03-29T14:41:21.244" v="579" actId="1076"/>
          <ac:picMkLst>
            <pc:docMk/>
            <pc:sldMk cId="2871010244" sldId="262"/>
            <ac:picMk id="3" creationId="{B91C28C5-7622-423E-B978-E418FFAF468B}"/>
          </ac:picMkLst>
        </pc:picChg>
        <pc:picChg chg="add mod">
          <ac:chgData name="Anja Fechner" userId="S::anja.fechner@ironhackus.onmicrosoft.com::d320c149-6a49-4bbb-8692-36ee38662c36" providerId="AD" clId="Web-{3388CD19-3A67-F3F1-CEDE-1D467A83800B}" dt="2021-03-29T14:34:09.454" v="435" actId="1076"/>
          <ac:picMkLst>
            <pc:docMk/>
            <pc:sldMk cId="2871010244" sldId="262"/>
            <ac:picMk id="4" creationId="{30C88E24-23CF-4250-8825-570CBC2A015F}"/>
          </ac:picMkLst>
        </pc:picChg>
        <pc:picChg chg="mod">
          <ac:chgData name="Anja Fechner" userId="S::anja.fechner@ironhackus.onmicrosoft.com::d320c149-6a49-4bbb-8692-36ee38662c36" providerId="AD" clId="Web-{3388CD19-3A67-F3F1-CEDE-1D467A83800B}" dt="2021-03-29T14:33:47.500" v="431" actId="1076"/>
          <ac:picMkLst>
            <pc:docMk/>
            <pc:sldMk cId="2871010244" sldId="262"/>
            <ac:picMk id="5" creationId="{21664CDE-0402-4651-8852-B2023BFD8297}"/>
          </ac:picMkLst>
        </pc:picChg>
        <pc:picChg chg="add mod">
          <ac:chgData name="Anja Fechner" userId="S::anja.fechner@ironhackus.onmicrosoft.com::d320c149-6a49-4bbb-8692-36ee38662c36" providerId="AD" clId="Web-{3388CD19-3A67-F3F1-CEDE-1D467A83800B}" dt="2021-03-29T14:31:36.748" v="405" actId="1076"/>
          <ac:picMkLst>
            <pc:docMk/>
            <pc:sldMk cId="2871010244" sldId="262"/>
            <ac:picMk id="7" creationId="{5AC597F5-B2EF-44B2-863B-67D947678F5A}"/>
          </ac:picMkLst>
        </pc:picChg>
        <pc:picChg chg="add mod">
          <ac:chgData name="Anja Fechner" userId="S::anja.fechner@ironhackus.onmicrosoft.com::d320c149-6a49-4bbb-8692-36ee38662c36" providerId="AD" clId="Web-{3388CD19-3A67-F3F1-CEDE-1D467A83800B}" dt="2021-03-29T14:33:09.297" v="425" actId="14100"/>
          <ac:picMkLst>
            <pc:docMk/>
            <pc:sldMk cId="2871010244" sldId="262"/>
            <ac:picMk id="9" creationId="{E73C20EF-1BA6-4B25-BF45-1059098F52CD}"/>
          </ac:picMkLst>
        </pc:picChg>
        <pc:picChg chg="add mod">
          <ac:chgData name="Anja Fechner" userId="S::anja.fechner@ironhackus.onmicrosoft.com::d320c149-6a49-4bbb-8692-36ee38662c36" providerId="AD" clId="Web-{3388CD19-3A67-F3F1-CEDE-1D467A83800B}" dt="2021-03-29T14:33:27.109" v="428" actId="1076"/>
          <ac:picMkLst>
            <pc:docMk/>
            <pc:sldMk cId="2871010244" sldId="262"/>
            <ac:picMk id="11" creationId="{6E08FB27-E254-4146-9553-47ED34DF236E}"/>
          </ac:picMkLst>
        </pc:picChg>
        <pc:picChg chg="add mod">
          <ac:chgData name="Anja Fechner" userId="S::anja.fechner@ironhackus.onmicrosoft.com::d320c149-6a49-4bbb-8692-36ee38662c36" providerId="AD" clId="Web-{3388CD19-3A67-F3F1-CEDE-1D467A83800B}" dt="2021-03-29T14:34:01.360" v="434" actId="1076"/>
          <ac:picMkLst>
            <pc:docMk/>
            <pc:sldMk cId="2871010244" sldId="262"/>
            <ac:picMk id="12" creationId="{6D78A816-4484-46C8-A81F-AE6E9C75B3DD}"/>
          </ac:picMkLst>
        </pc:picChg>
      </pc:sldChg>
      <pc:sldChg chg="addSp modSp del">
        <pc:chgData name="Anja Fechner" userId="S::anja.fechner@ironhackus.onmicrosoft.com::d320c149-6a49-4bbb-8692-36ee38662c36" providerId="AD" clId="Web-{3388CD19-3A67-F3F1-CEDE-1D467A83800B}" dt="2021-03-29T14:22:35.908" v="175"/>
        <pc:sldMkLst>
          <pc:docMk/>
          <pc:sldMk cId="1322843410" sldId="263"/>
        </pc:sldMkLst>
        <pc:spChg chg="mod">
          <ac:chgData name="Anja Fechner" userId="S::anja.fechner@ironhackus.onmicrosoft.com::d320c149-6a49-4bbb-8692-36ee38662c36" providerId="AD" clId="Web-{3388CD19-3A67-F3F1-CEDE-1D467A83800B}" dt="2021-03-29T14:22:14.580" v="170" actId="20577"/>
          <ac:spMkLst>
            <pc:docMk/>
            <pc:sldMk cId="1322843410" sldId="263"/>
            <ac:spMk id="2" creationId="{A5565C29-6E0E-4C5A-A92C-A204D7F95C54}"/>
          </ac:spMkLst>
        </pc:spChg>
        <pc:spChg chg="add mod">
          <ac:chgData name="Anja Fechner" userId="S::anja.fechner@ironhackus.onmicrosoft.com::d320c149-6a49-4bbb-8692-36ee38662c36" providerId="AD" clId="Web-{3388CD19-3A67-F3F1-CEDE-1D467A83800B}" dt="2021-03-29T14:22:32.455" v="174" actId="14100"/>
          <ac:spMkLst>
            <pc:docMk/>
            <pc:sldMk cId="1322843410" sldId="263"/>
            <ac:spMk id="3" creationId="{D294E4A4-5024-4E09-BA9F-14CA52AC58AE}"/>
          </ac:spMkLst>
        </pc:spChg>
      </pc:sldChg>
      <pc:sldChg chg="addSp delSp modSp">
        <pc:chgData name="Anja Fechner" userId="S::anja.fechner@ironhackus.onmicrosoft.com::d320c149-6a49-4bbb-8692-36ee38662c36" providerId="AD" clId="Web-{3388CD19-3A67-F3F1-CEDE-1D467A83800B}" dt="2021-03-29T14:29:55.777" v="386" actId="20577"/>
        <pc:sldMkLst>
          <pc:docMk/>
          <pc:sldMk cId="3561084849" sldId="264"/>
        </pc:sldMkLst>
        <pc:spChg chg="mod">
          <ac:chgData name="Anja Fechner" userId="S::anja.fechner@ironhackus.onmicrosoft.com::d320c149-6a49-4bbb-8692-36ee38662c36" providerId="AD" clId="Web-{3388CD19-3A67-F3F1-CEDE-1D467A83800B}" dt="2021-03-29T14:25:55.959" v="244" actId="20577"/>
          <ac:spMkLst>
            <pc:docMk/>
            <pc:sldMk cId="3561084849" sldId="264"/>
            <ac:spMk id="2" creationId="{A5565C29-6E0E-4C5A-A92C-A204D7F95C54}"/>
          </ac:spMkLst>
        </pc:spChg>
        <pc:spChg chg="add mod">
          <ac:chgData name="Anja Fechner" userId="S::anja.fechner@ironhackus.onmicrosoft.com::d320c149-6a49-4bbb-8692-36ee38662c36" providerId="AD" clId="Web-{3388CD19-3A67-F3F1-CEDE-1D467A83800B}" dt="2021-03-29T14:29:55.777" v="386" actId="20577"/>
          <ac:spMkLst>
            <pc:docMk/>
            <pc:sldMk cId="3561084849" sldId="264"/>
            <ac:spMk id="3" creationId="{8EF1A406-030F-4B7A-A95A-A3FC014BA106}"/>
          </ac:spMkLst>
        </pc:spChg>
        <pc:picChg chg="add del mod">
          <ac:chgData name="Anja Fechner" userId="S::anja.fechner@ironhackus.onmicrosoft.com::d320c149-6a49-4bbb-8692-36ee38662c36" providerId="AD" clId="Web-{3388CD19-3A67-F3F1-CEDE-1D467A83800B}" dt="2021-03-29T14:29:20.245" v="371"/>
          <ac:picMkLst>
            <pc:docMk/>
            <pc:sldMk cId="3561084849" sldId="264"/>
            <ac:picMk id="4" creationId="{E07BA877-F0B9-4EC8-AE86-EB4534E15C00}"/>
          </ac:picMkLst>
        </pc:picChg>
        <pc:picChg chg="add del mod">
          <ac:chgData name="Anja Fechner" userId="S::anja.fechner@ironhackus.onmicrosoft.com::d320c149-6a49-4bbb-8692-36ee38662c36" providerId="AD" clId="Web-{3388CD19-3A67-F3F1-CEDE-1D467A83800B}" dt="2021-03-29T14:29:20.245" v="370"/>
          <ac:picMkLst>
            <pc:docMk/>
            <pc:sldMk cId="3561084849" sldId="264"/>
            <ac:picMk id="6" creationId="{8F614267-D69A-497D-B55A-4EABFB92F346}"/>
          </ac:picMkLst>
        </pc:picChg>
      </pc:sldChg>
    </pc:docChg>
  </pc:docChgLst>
  <pc:docChgLst>
    <pc:chgData name="Anja Fechner" userId="S::anja.fechner@ironhackus.onmicrosoft.com::d320c149-6a49-4bbb-8692-36ee38662c36" providerId="AD" clId="Web-{73FBB89F-100E-0000-BEFB-097715A92D11}"/>
    <pc:docChg chg="modSld">
      <pc:chgData name="Anja Fechner" userId="S::anja.fechner@ironhackus.onmicrosoft.com::d320c149-6a49-4bbb-8692-36ee38662c36" providerId="AD" clId="Web-{73FBB89F-100E-0000-BEFB-097715A92D11}" dt="2021-03-29T10:34:21.778" v="27" actId="20577"/>
      <pc:docMkLst>
        <pc:docMk/>
      </pc:docMkLst>
      <pc:sldChg chg="modSp">
        <pc:chgData name="Anja Fechner" userId="S::anja.fechner@ironhackus.onmicrosoft.com::d320c149-6a49-4bbb-8692-36ee38662c36" providerId="AD" clId="Web-{73FBB89F-100E-0000-BEFB-097715A92D11}" dt="2021-03-29T10:34:04.855" v="4" actId="20577"/>
        <pc:sldMkLst>
          <pc:docMk/>
          <pc:sldMk cId="1028748154" sldId="258"/>
        </pc:sldMkLst>
        <pc:spChg chg="mod">
          <ac:chgData name="Anja Fechner" userId="S::anja.fechner@ironhackus.onmicrosoft.com::d320c149-6a49-4bbb-8692-36ee38662c36" providerId="AD" clId="Web-{73FBB89F-100E-0000-BEFB-097715A92D11}" dt="2021-03-29T10:34:04.855" v="4" actId="20577"/>
          <ac:spMkLst>
            <pc:docMk/>
            <pc:sldMk cId="1028748154" sldId="258"/>
            <ac:spMk id="10" creationId="{C188832D-0558-42DB-8839-68BF724162FF}"/>
          </ac:spMkLst>
        </pc:spChg>
      </pc:sldChg>
      <pc:sldChg chg="modSp">
        <pc:chgData name="Anja Fechner" userId="S::anja.fechner@ironhackus.onmicrosoft.com::d320c149-6a49-4bbb-8692-36ee38662c36" providerId="AD" clId="Web-{73FBB89F-100E-0000-BEFB-097715A92D11}" dt="2021-03-29T10:34:21.778" v="27" actId="20577"/>
        <pc:sldMkLst>
          <pc:docMk/>
          <pc:sldMk cId="3324840080" sldId="259"/>
        </pc:sldMkLst>
        <pc:spChg chg="mod">
          <ac:chgData name="Anja Fechner" userId="S::anja.fechner@ironhackus.onmicrosoft.com::d320c149-6a49-4bbb-8692-36ee38662c36" providerId="AD" clId="Web-{73FBB89F-100E-0000-BEFB-097715A92D11}" dt="2021-03-29T10:34:21.778" v="27" actId="20577"/>
          <ac:spMkLst>
            <pc:docMk/>
            <pc:sldMk cId="3324840080" sldId="259"/>
            <ac:spMk id="10" creationId="{C188832D-0558-42DB-8839-68BF724162FF}"/>
          </ac:spMkLst>
        </pc:spChg>
      </pc:sldChg>
    </pc:docChg>
  </pc:docChgLst>
  <pc:docChgLst>
    <pc:chgData name="Anja Fechner" userId="S::anja.fechner@ironhackus.onmicrosoft.com::d320c149-6a49-4bbb-8692-36ee38662c36" providerId="AD" clId="Web-{E0D45B41-DC1E-854E-980A-3403107158C3}"/>
    <pc:docChg chg="modSld">
      <pc:chgData name="Anja Fechner" userId="S::anja.fechner@ironhackus.onmicrosoft.com::d320c149-6a49-4bbb-8692-36ee38662c36" providerId="AD" clId="Web-{E0D45B41-DC1E-854E-980A-3403107158C3}" dt="2021-03-29T12:15:18.180" v="125" actId="20577"/>
      <pc:docMkLst>
        <pc:docMk/>
      </pc:docMkLst>
      <pc:sldChg chg="modSp">
        <pc:chgData name="Anja Fechner" userId="S::anja.fechner@ironhackus.onmicrosoft.com::d320c149-6a49-4bbb-8692-36ee38662c36" providerId="AD" clId="Web-{E0D45B41-DC1E-854E-980A-3403107158C3}" dt="2021-03-29T12:15:18.180" v="125" actId="20577"/>
        <pc:sldMkLst>
          <pc:docMk/>
          <pc:sldMk cId="3324840080" sldId="259"/>
        </pc:sldMkLst>
        <pc:spChg chg="mod">
          <ac:chgData name="Anja Fechner" userId="S::anja.fechner@ironhackus.onmicrosoft.com::d320c149-6a49-4bbb-8692-36ee38662c36" providerId="AD" clId="Web-{E0D45B41-DC1E-854E-980A-3403107158C3}" dt="2021-03-29T12:15:18.180" v="125" actId="20577"/>
          <ac:spMkLst>
            <pc:docMk/>
            <pc:sldMk cId="3324840080" sldId="259"/>
            <ac:spMk id="10" creationId="{C188832D-0558-42DB-8839-68BF724162FF}"/>
          </ac:spMkLst>
        </pc:spChg>
      </pc:sldChg>
    </pc:docChg>
  </pc:docChgLst>
  <pc:docChgLst>
    <pc:chgData name="Anja Fechner" userId="S::anja.fechner@ironhackus.onmicrosoft.com::d320c149-6a49-4bbb-8692-36ee38662c36" providerId="AD" clId="Web-{50D889F1-6360-4A54-8CEE-4E46A7A19201}"/>
    <pc:docChg chg="addSld delSld modSld sldOrd">
      <pc:chgData name="Anja Fechner" userId="S::anja.fechner@ironhackus.onmicrosoft.com::d320c149-6a49-4bbb-8692-36ee38662c36" providerId="AD" clId="Web-{50D889F1-6360-4A54-8CEE-4E46A7A19201}" dt="2021-03-29T10:06:08.118" v="466" actId="20577"/>
      <pc:docMkLst>
        <pc:docMk/>
      </pc:docMkLst>
      <pc:sldChg chg="addSp modSp mod setBg">
        <pc:chgData name="Anja Fechner" userId="S::anja.fechner@ironhackus.onmicrosoft.com::d320c149-6a49-4bbb-8692-36ee38662c36" providerId="AD" clId="Web-{50D889F1-6360-4A54-8CEE-4E46A7A19201}" dt="2021-03-29T09:26:21.009" v="56" actId="20577"/>
        <pc:sldMkLst>
          <pc:docMk/>
          <pc:sldMk cId="1577499883" sldId="256"/>
        </pc:sldMkLst>
        <pc:spChg chg="mod">
          <ac:chgData name="Anja Fechner" userId="S::anja.fechner@ironhackus.onmicrosoft.com::d320c149-6a49-4bbb-8692-36ee38662c36" providerId="AD" clId="Web-{50D889F1-6360-4A54-8CEE-4E46A7A19201}" dt="2021-03-29T09:22:53.419" v="18" actId="1076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Anja Fechner" userId="S::anja.fechner@ironhackus.onmicrosoft.com::d320c149-6a49-4bbb-8692-36ee38662c36" providerId="AD" clId="Web-{50D889F1-6360-4A54-8CEE-4E46A7A19201}" dt="2021-03-29T09:26:21.009" v="56" actId="20577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Anja Fechner" userId="S::anja.fechner@ironhackus.onmicrosoft.com::d320c149-6a49-4bbb-8692-36ee38662c36" providerId="AD" clId="Web-{50D889F1-6360-4A54-8CEE-4E46A7A19201}" dt="2021-03-29T09:22:39.387" v="2"/>
          <ac:spMkLst>
            <pc:docMk/>
            <pc:sldMk cId="1577499883" sldId="256"/>
            <ac:spMk id="9" creationId="{87CC2527-562A-4F69-B487-4371E5B243E7}"/>
          </ac:spMkLst>
        </pc:spChg>
        <pc:picChg chg="add mod ord">
          <ac:chgData name="Anja Fechner" userId="S::anja.fechner@ironhackus.onmicrosoft.com::d320c149-6a49-4bbb-8692-36ee38662c36" providerId="AD" clId="Web-{50D889F1-6360-4A54-8CEE-4E46A7A19201}" dt="2021-03-29T09:22:39.387" v="2"/>
          <ac:picMkLst>
            <pc:docMk/>
            <pc:sldMk cId="1577499883" sldId="256"/>
            <ac:picMk id="4" creationId="{7F86A545-081A-4295-8A0B-0EEB40D83C7A}"/>
          </ac:picMkLst>
        </pc:picChg>
        <pc:cxnChg chg="add">
          <ac:chgData name="Anja Fechner" userId="S::anja.fechner@ironhackus.onmicrosoft.com::d320c149-6a49-4bbb-8692-36ee38662c36" providerId="AD" clId="Web-{50D889F1-6360-4A54-8CEE-4E46A7A19201}" dt="2021-03-29T09:22:39.387" v="2"/>
          <ac:cxnSpMkLst>
            <pc:docMk/>
            <pc:sldMk cId="1577499883" sldId="256"/>
            <ac:cxnSpMk id="11" creationId="{BCDAEC91-5BCE-4B55-9CC0-43EF94CB734B}"/>
          </ac:cxnSpMkLst>
        </pc:cxnChg>
      </pc:sldChg>
      <pc:sldChg chg="addSp delSp modSp new mod setBg">
        <pc:chgData name="Anja Fechner" userId="S::anja.fechner@ironhackus.onmicrosoft.com::d320c149-6a49-4bbb-8692-36ee38662c36" providerId="AD" clId="Web-{50D889F1-6360-4A54-8CEE-4E46A7A19201}" dt="2021-03-29T09:29:36.177" v="141" actId="20577"/>
        <pc:sldMkLst>
          <pc:docMk/>
          <pc:sldMk cId="4005149269" sldId="257"/>
        </pc:sldMkLst>
        <pc:spChg chg="mod ord">
          <ac:chgData name="Anja Fechner" userId="S::anja.fechner@ironhackus.onmicrosoft.com::d320c149-6a49-4bbb-8692-36ee38662c36" providerId="AD" clId="Web-{50D889F1-6360-4A54-8CEE-4E46A7A19201}" dt="2021-03-29T09:28:59.862" v="82" actId="20577"/>
          <ac:spMkLst>
            <pc:docMk/>
            <pc:sldMk cId="4005149269" sldId="257"/>
            <ac:spMk id="2" creationId="{A5565C29-6E0E-4C5A-A92C-A204D7F95C54}"/>
          </ac:spMkLst>
        </pc:spChg>
        <pc:spChg chg="add del mod">
          <ac:chgData name="Anja Fechner" userId="S::anja.fechner@ironhackus.onmicrosoft.com::d320c149-6a49-4bbb-8692-36ee38662c36" providerId="AD" clId="Web-{50D889F1-6360-4A54-8CEE-4E46A7A19201}" dt="2021-03-29T09:28:14.641" v="65"/>
          <ac:spMkLst>
            <pc:docMk/>
            <pc:sldMk cId="4005149269" sldId="257"/>
            <ac:spMk id="3" creationId="{A4B8B558-EB94-4E27-9F4B-B45492A83FEE}"/>
          </ac:spMkLst>
        </pc:spChg>
        <pc:spChg chg="add del mod">
          <ac:chgData name="Anja Fechner" userId="S::anja.fechner@ironhackus.onmicrosoft.com::d320c149-6a49-4bbb-8692-36ee38662c36" providerId="AD" clId="Web-{50D889F1-6360-4A54-8CEE-4E46A7A19201}" dt="2021-03-29T09:28:42.705" v="73"/>
          <ac:spMkLst>
            <pc:docMk/>
            <pc:sldMk cId="4005149269" sldId="257"/>
            <ac:spMk id="6" creationId="{3AC731B6-B45F-4228-BAD3-83D139E907F4}"/>
          </ac:spMkLst>
        </pc:spChg>
        <pc:spChg chg="add mod">
          <ac:chgData name="Anja Fechner" userId="S::anja.fechner@ironhackus.onmicrosoft.com::d320c149-6a49-4bbb-8692-36ee38662c36" providerId="AD" clId="Web-{50D889F1-6360-4A54-8CEE-4E46A7A19201}" dt="2021-03-29T09:29:36.177" v="141" actId="20577"/>
          <ac:spMkLst>
            <pc:docMk/>
            <pc:sldMk cId="4005149269" sldId="257"/>
            <ac:spMk id="10" creationId="{C188832D-0558-42DB-8839-68BF724162FF}"/>
          </ac:spMkLst>
        </pc:spChg>
        <pc:spChg chg="add">
          <ac:chgData name="Anja Fechner" userId="S::anja.fechner@ironhackus.onmicrosoft.com::d320c149-6a49-4bbb-8692-36ee38662c36" providerId="AD" clId="Web-{50D889F1-6360-4A54-8CEE-4E46A7A19201}" dt="2021-03-29T09:28:42.705" v="73"/>
          <ac:spMkLst>
            <pc:docMk/>
            <pc:sldMk cId="4005149269" sldId="257"/>
            <ac:spMk id="13" creationId="{8FC9BE17-9A7B-462D-AE50-3D8777387304}"/>
          </ac:spMkLst>
        </pc:spChg>
        <pc:spChg chg="add">
          <ac:chgData name="Anja Fechner" userId="S::anja.fechner@ironhackus.onmicrosoft.com::d320c149-6a49-4bbb-8692-36ee38662c36" providerId="AD" clId="Web-{50D889F1-6360-4A54-8CEE-4E46A7A19201}" dt="2021-03-29T09:28:42.705" v="73"/>
          <ac:spMkLst>
            <pc:docMk/>
            <pc:sldMk cId="4005149269" sldId="257"/>
            <ac:spMk id="15" creationId="{3EBE8569-6AEC-4B8C-8D53-2DE337CDBA65}"/>
          </ac:spMkLst>
        </pc:spChg>
        <pc:spChg chg="add">
          <ac:chgData name="Anja Fechner" userId="S::anja.fechner@ironhackus.onmicrosoft.com::d320c149-6a49-4bbb-8692-36ee38662c36" providerId="AD" clId="Web-{50D889F1-6360-4A54-8CEE-4E46A7A19201}" dt="2021-03-29T09:28:42.705" v="73"/>
          <ac:spMkLst>
            <pc:docMk/>
            <pc:sldMk cId="4005149269" sldId="257"/>
            <ac:spMk id="17" creationId="{55D4142C-5077-457F-A6AD-3FECFDB39685}"/>
          </ac:spMkLst>
        </pc:spChg>
        <pc:spChg chg="add">
          <ac:chgData name="Anja Fechner" userId="S::anja.fechner@ironhackus.onmicrosoft.com::d320c149-6a49-4bbb-8692-36ee38662c36" providerId="AD" clId="Web-{50D889F1-6360-4A54-8CEE-4E46A7A19201}" dt="2021-03-29T09:28:42.705" v="73"/>
          <ac:spMkLst>
            <pc:docMk/>
            <pc:sldMk cId="4005149269" sldId="257"/>
            <ac:spMk id="19" creationId="{7A5F0580-5EE9-419F-96EE-B6529EF6E7D0}"/>
          </ac:spMkLst>
        </pc:spChg>
        <pc:picChg chg="add del mod ord">
          <ac:chgData name="Anja Fechner" userId="S::anja.fechner@ironhackus.onmicrosoft.com::d320c149-6a49-4bbb-8692-36ee38662c36" providerId="AD" clId="Web-{50D889F1-6360-4A54-8CEE-4E46A7A19201}" dt="2021-03-29T09:28:10.547" v="64"/>
          <ac:picMkLst>
            <pc:docMk/>
            <pc:sldMk cId="4005149269" sldId="257"/>
            <ac:picMk id="4" creationId="{9B597D79-4208-4938-B14A-D34B8BACB172}"/>
          </ac:picMkLst>
        </pc:picChg>
        <pc:picChg chg="add mod ord">
          <ac:chgData name="Anja Fechner" userId="S::anja.fechner@ironhackus.onmicrosoft.com::d320c149-6a49-4bbb-8692-36ee38662c36" providerId="AD" clId="Web-{50D889F1-6360-4A54-8CEE-4E46A7A19201}" dt="2021-03-29T09:28:42.705" v="73"/>
          <ac:picMkLst>
            <pc:docMk/>
            <pc:sldMk cId="4005149269" sldId="257"/>
            <ac:picMk id="5" creationId="{21664CDE-0402-4651-8852-B2023BFD8297}"/>
          </ac:picMkLst>
        </pc:picChg>
      </pc:sldChg>
      <pc:sldChg chg="addSp delSp modSp new del mod setBg">
        <pc:chgData name="Anja Fechner" userId="S::anja.fechner@ironhackus.onmicrosoft.com::d320c149-6a49-4bbb-8692-36ee38662c36" providerId="AD" clId="Web-{50D889F1-6360-4A54-8CEE-4E46A7A19201}" dt="2021-03-29T09:27:48.718" v="60"/>
        <pc:sldMkLst>
          <pc:docMk/>
          <pc:sldMk cId="4229226782" sldId="257"/>
        </pc:sldMkLst>
        <pc:spChg chg="del">
          <ac:chgData name="Anja Fechner" userId="S::anja.fechner@ironhackus.onmicrosoft.com::d320c149-6a49-4bbb-8692-36ee38662c36" providerId="AD" clId="Web-{50D889F1-6360-4A54-8CEE-4E46A7A19201}" dt="2021-03-29T09:26:48.949" v="58"/>
          <ac:spMkLst>
            <pc:docMk/>
            <pc:sldMk cId="4229226782" sldId="257"/>
            <ac:spMk id="2" creationId="{58AC8C12-CFEB-45A1-A5EB-A2C1E1C84226}"/>
          </ac:spMkLst>
        </pc:spChg>
        <pc:spChg chg="del">
          <ac:chgData name="Anja Fechner" userId="S::anja.fechner@ironhackus.onmicrosoft.com::d320c149-6a49-4bbb-8692-36ee38662c36" providerId="AD" clId="Web-{50D889F1-6360-4A54-8CEE-4E46A7A19201}" dt="2021-03-29T09:26:31.869" v="57"/>
          <ac:spMkLst>
            <pc:docMk/>
            <pc:sldMk cId="4229226782" sldId="257"/>
            <ac:spMk id="3" creationId="{1A3CDF18-3CC9-4B2B-9014-183E6BB09C3E}"/>
          </ac:spMkLst>
        </pc:spChg>
        <pc:spChg chg="add">
          <ac:chgData name="Anja Fechner" userId="S::anja.fechner@ironhackus.onmicrosoft.com::d320c149-6a49-4bbb-8692-36ee38662c36" providerId="AD" clId="Web-{50D889F1-6360-4A54-8CEE-4E46A7A19201}" dt="2021-03-29T09:26:48.949" v="58"/>
          <ac:spMkLst>
            <pc:docMk/>
            <pc:sldMk cId="4229226782" sldId="257"/>
            <ac:spMk id="9" creationId="{42A4FC2C-047E-45A5-965D-8E1E3BF09BC6}"/>
          </ac:spMkLst>
        </pc:spChg>
        <pc:picChg chg="add mod ord">
          <ac:chgData name="Anja Fechner" userId="S::anja.fechner@ironhackus.onmicrosoft.com::d320c149-6a49-4bbb-8692-36ee38662c36" providerId="AD" clId="Web-{50D889F1-6360-4A54-8CEE-4E46A7A19201}" dt="2021-03-29T09:27:33.811" v="59" actId="1076"/>
          <ac:picMkLst>
            <pc:docMk/>
            <pc:sldMk cId="4229226782" sldId="257"/>
            <ac:picMk id="4" creationId="{AC068C65-4A19-411D-A129-5E0DF2FAEE25}"/>
          </ac:picMkLst>
        </pc:picChg>
      </pc:sldChg>
      <pc:sldChg chg="modSp add replId">
        <pc:chgData name="Anja Fechner" userId="S::anja.fechner@ironhackus.onmicrosoft.com::d320c149-6a49-4bbb-8692-36ee38662c36" providerId="AD" clId="Web-{50D889F1-6360-4A54-8CEE-4E46A7A19201}" dt="2021-03-29T09:50:10.421" v="366" actId="20577"/>
        <pc:sldMkLst>
          <pc:docMk/>
          <pc:sldMk cId="1028748154" sldId="258"/>
        </pc:sldMkLst>
        <pc:spChg chg="mod">
          <ac:chgData name="Anja Fechner" userId="S::anja.fechner@ironhackus.onmicrosoft.com::d320c149-6a49-4bbb-8692-36ee38662c36" providerId="AD" clId="Web-{50D889F1-6360-4A54-8CEE-4E46A7A19201}" dt="2021-03-29T09:40:42.747" v="143" actId="20577"/>
          <ac:spMkLst>
            <pc:docMk/>
            <pc:sldMk cId="1028748154" sldId="258"/>
            <ac:spMk id="2" creationId="{A5565C29-6E0E-4C5A-A92C-A204D7F95C54}"/>
          </ac:spMkLst>
        </pc:spChg>
        <pc:spChg chg="mod">
          <ac:chgData name="Anja Fechner" userId="S::anja.fechner@ironhackus.onmicrosoft.com::d320c149-6a49-4bbb-8692-36ee38662c36" providerId="AD" clId="Web-{50D889F1-6360-4A54-8CEE-4E46A7A19201}" dt="2021-03-29T09:50:10.421" v="366" actId="20577"/>
          <ac:spMkLst>
            <pc:docMk/>
            <pc:sldMk cId="1028748154" sldId="258"/>
            <ac:spMk id="10" creationId="{C188832D-0558-42DB-8839-68BF724162FF}"/>
          </ac:spMkLst>
        </pc:spChg>
      </pc:sldChg>
      <pc:sldChg chg="new del">
        <pc:chgData name="Anja Fechner" userId="S::anja.fechner@ironhackus.onmicrosoft.com::d320c149-6a49-4bbb-8692-36ee38662c36" providerId="AD" clId="Web-{50D889F1-6360-4A54-8CEE-4E46A7A19201}" dt="2021-03-29T09:50:20.969" v="368"/>
        <pc:sldMkLst>
          <pc:docMk/>
          <pc:sldMk cId="3094974226" sldId="259"/>
        </pc:sldMkLst>
      </pc:sldChg>
      <pc:sldChg chg="modSp add ord replId">
        <pc:chgData name="Anja Fechner" userId="S::anja.fechner@ironhackus.onmicrosoft.com::d320c149-6a49-4bbb-8692-36ee38662c36" providerId="AD" clId="Web-{50D889F1-6360-4A54-8CEE-4E46A7A19201}" dt="2021-03-29T10:06:08.118" v="466" actId="20577"/>
        <pc:sldMkLst>
          <pc:docMk/>
          <pc:sldMk cId="3324840080" sldId="259"/>
        </pc:sldMkLst>
        <pc:spChg chg="mod">
          <ac:chgData name="Anja Fechner" userId="S::anja.fechner@ironhackus.onmicrosoft.com::d320c149-6a49-4bbb-8692-36ee38662c36" providerId="AD" clId="Web-{50D889F1-6360-4A54-8CEE-4E46A7A19201}" dt="2021-03-29T10:06:08.118" v="466" actId="20577"/>
          <ac:spMkLst>
            <pc:docMk/>
            <pc:sldMk cId="3324840080" sldId="259"/>
            <ac:spMk id="10" creationId="{C188832D-0558-42DB-8839-68BF724162FF}"/>
          </ac:spMkLst>
        </pc:spChg>
      </pc:sldChg>
      <pc:sldChg chg="modSp add ord replId">
        <pc:chgData name="Anja Fechner" userId="S::anja.fechner@ironhackus.onmicrosoft.com::d320c149-6a49-4bbb-8692-36ee38662c36" providerId="AD" clId="Web-{50D889F1-6360-4A54-8CEE-4E46A7A19201}" dt="2021-03-29T10:05:37.288" v="444" actId="20577"/>
        <pc:sldMkLst>
          <pc:docMk/>
          <pc:sldMk cId="982155435" sldId="260"/>
        </pc:sldMkLst>
        <pc:spChg chg="mod">
          <ac:chgData name="Anja Fechner" userId="S::anja.fechner@ironhackus.onmicrosoft.com::d320c149-6a49-4bbb-8692-36ee38662c36" providerId="AD" clId="Web-{50D889F1-6360-4A54-8CEE-4E46A7A19201}" dt="2021-03-29T10:05:37.288" v="444" actId="20577"/>
          <ac:spMkLst>
            <pc:docMk/>
            <pc:sldMk cId="982155435" sldId="260"/>
            <ac:spMk id="10" creationId="{C188832D-0558-42DB-8839-68BF724162FF}"/>
          </ac:spMkLst>
        </pc:spChg>
      </pc:sldChg>
      <pc:sldChg chg="modSp add ord replId">
        <pc:chgData name="Anja Fechner" userId="S::anja.fechner@ironhackus.onmicrosoft.com::d320c149-6a49-4bbb-8692-36ee38662c36" providerId="AD" clId="Web-{50D889F1-6360-4A54-8CEE-4E46A7A19201}" dt="2021-03-29T10:05:46.992" v="447" actId="20577"/>
        <pc:sldMkLst>
          <pc:docMk/>
          <pc:sldMk cId="2169714090" sldId="261"/>
        </pc:sldMkLst>
        <pc:spChg chg="mod">
          <ac:chgData name="Anja Fechner" userId="S::anja.fechner@ironhackus.onmicrosoft.com::d320c149-6a49-4bbb-8692-36ee38662c36" providerId="AD" clId="Web-{50D889F1-6360-4A54-8CEE-4E46A7A19201}" dt="2021-03-29T10:05:46.992" v="447" actId="20577"/>
          <ac:spMkLst>
            <pc:docMk/>
            <pc:sldMk cId="2169714090" sldId="261"/>
            <ac:spMk id="10" creationId="{C188832D-0558-42DB-8839-68BF724162FF}"/>
          </ac:spMkLst>
        </pc:spChg>
      </pc:sldChg>
      <pc:sldChg chg="modSp add ord replId">
        <pc:chgData name="Anja Fechner" userId="S::anja.fechner@ironhackus.onmicrosoft.com::d320c149-6a49-4bbb-8692-36ee38662c36" providerId="AD" clId="Web-{50D889F1-6360-4A54-8CEE-4E46A7A19201}" dt="2021-03-29T10:05:43.945" v="446" actId="20577"/>
        <pc:sldMkLst>
          <pc:docMk/>
          <pc:sldMk cId="2871010244" sldId="262"/>
        </pc:sldMkLst>
        <pc:spChg chg="mod">
          <ac:chgData name="Anja Fechner" userId="S::anja.fechner@ironhackus.onmicrosoft.com::d320c149-6a49-4bbb-8692-36ee38662c36" providerId="AD" clId="Web-{50D889F1-6360-4A54-8CEE-4E46A7A19201}" dt="2021-03-29T10:05:43.945" v="446" actId="20577"/>
          <ac:spMkLst>
            <pc:docMk/>
            <pc:sldMk cId="2871010244" sldId="262"/>
            <ac:spMk id="10" creationId="{C188832D-0558-42DB-8839-68BF724162FF}"/>
          </ac:spMkLst>
        </pc:spChg>
      </pc:sldChg>
      <pc:sldChg chg="modSp add replId">
        <pc:chgData name="Anja Fechner" userId="S::anja.fechner@ironhackus.onmicrosoft.com::d320c149-6a49-4bbb-8692-36ee38662c36" providerId="AD" clId="Web-{50D889F1-6360-4A54-8CEE-4E46A7A19201}" dt="2021-03-29T10:05:34.538" v="443" actId="20577"/>
        <pc:sldMkLst>
          <pc:docMk/>
          <pc:sldMk cId="1322843410" sldId="263"/>
        </pc:sldMkLst>
        <pc:spChg chg="mod">
          <ac:chgData name="Anja Fechner" userId="S::anja.fechner@ironhackus.onmicrosoft.com::d320c149-6a49-4bbb-8692-36ee38662c36" providerId="AD" clId="Web-{50D889F1-6360-4A54-8CEE-4E46A7A19201}" dt="2021-03-29T10:05:34.538" v="443" actId="20577"/>
          <ac:spMkLst>
            <pc:docMk/>
            <pc:sldMk cId="1322843410" sldId="263"/>
            <ac:spMk id="10" creationId="{C188832D-0558-42DB-8839-68BF724162FF}"/>
          </ac:spMkLst>
        </pc:spChg>
      </pc:sldChg>
      <pc:sldChg chg="modSp add replId">
        <pc:chgData name="Anja Fechner" userId="S::anja.fechner@ironhackus.onmicrosoft.com::d320c149-6a49-4bbb-8692-36ee38662c36" providerId="AD" clId="Web-{50D889F1-6360-4A54-8CEE-4E46A7A19201}" dt="2021-03-29T10:05:40.742" v="445" actId="20577"/>
        <pc:sldMkLst>
          <pc:docMk/>
          <pc:sldMk cId="3561084849" sldId="264"/>
        </pc:sldMkLst>
        <pc:spChg chg="mod">
          <ac:chgData name="Anja Fechner" userId="S::anja.fechner@ironhackus.onmicrosoft.com::d320c149-6a49-4bbb-8692-36ee38662c36" providerId="AD" clId="Web-{50D889F1-6360-4A54-8CEE-4E46A7A19201}" dt="2021-03-29T10:05:40.742" v="445" actId="20577"/>
          <ac:spMkLst>
            <pc:docMk/>
            <pc:sldMk cId="3561084849" sldId="264"/>
            <ac:spMk id="10" creationId="{C188832D-0558-42DB-8839-68BF724162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29.03.2021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draußen, Schnee, Tag enthält.&#10;&#10;Beschreibung automatisch generiert.">
            <a:extLst>
              <a:ext uri="{FF2B5EF4-FFF2-40B4-BE49-F238E27FC236}">
                <a16:creationId xmlns:a16="http://schemas.microsoft.com/office/drawing/2014/main" id="{7F86A545-081A-4295-8A0B-0EEB40D83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7" b="145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93594" y="3249055"/>
            <a:ext cx="4220198" cy="1842617"/>
          </a:xfrm>
        </p:spPr>
        <p:txBody>
          <a:bodyPr>
            <a:normAutofit/>
          </a:bodyPr>
          <a:lstStyle/>
          <a:p>
            <a:r>
              <a:rPr lang="de-DE" sz="4000">
                <a:cs typeface="Calibri Light"/>
              </a:rPr>
              <a:t>We are Chewbacca</a:t>
            </a:r>
            <a:endParaRPr lang="de-DE" sz="40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000">
                <a:cs typeface="Calibri"/>
              </a:rPr>
              <a:t>Peter, Fede &amp; Anja</a:t>
            </a:r>
          </a:p>
          <a:p>
            <a:r>
              <a:rPr lang="de-DE" sz="2000">
                <a:cs typeface="Calibri"/>
              </a:rPr>
              <a:t>Our Analysis Process</a:t>
            </a:r>
            <a:endParaRPr lang="de-DE" sz="2000" dirty="0"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raußen, Schnee, Tag enthält.&#10;&#10;Beschreibung automatisch generiert.">
            <a:extLst>
              <a:ext uri="{FF2B5EF4-FFF2-40B4-BE49-F238E27FC236}">
                <a16:creationId xmlns:a16="http://schemas.microsoft.com/office/drawing/2014/main" id="{21664CDE-0402-4651-8852-B2023BFD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7" r="18126" b="5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565C29-6E0E-4C5A-A92C-A204D7F9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/>
              <a:t>Start Group 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88832D-0558-42DB-8839-68BF7241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cs typeface="Calibri"/>
              </a:rPr>
              <a:t>Friday</a:t>
            </a:r>
          </a:p>
          <a:p>
            <a:pPr lvl="1"/>
            <a:r>
              <a:rPr lang="en-US" sz="1300" dirty="0">
                <a:cs typeface="Calibri"/>
              </a:rPr>
              <a:t>Create a Repo in </a:t>
            </a:r>
            <a:r>
              <a:rPr lang="en-US" sz="1300" dirty="0" err="1">
                <a:cs typeface="Calibri"/>
              </a:rPr>
              <a:t>Github</a:t>
            </a:r>
          </a:p>
          <a:p>
            <a:pPr lvl="1"/>
            <a:r>
              <a:rPr lang="en-US" sz="1300" dirty="0">
                <a:cs typeface="Calibri"/>
              </a:rPr>
              <a:t>Fork and clone that</a:t>
            </a:r>
          </a:p>
          <a:p>
            <a:pPr lvl="1"/>
            <a:r>
              <a:rPr lang="en-US" sz="1300" dirty="0">
                <a:cs typeface="Calibri"/>
              </a:rPr>
              <a:t>Put the files and the </a:t>
            </a:r>
            <a:r>
              <a:rPr lang="en-US" sz="1200" dirty="0">
                <a:cs typeface="Calibri"/>
              </a:rPr>
              <a:t>instruction</a:t>
            </a:r>
            <a:r>
              <a:rPr lang="en-US" sz="1300" dirty="0">
                <a:cs typeface="Calibri"/>
              </a:rPr>
              <a:t> in it</a:t>
            </a:r>
          </a:p>
        </p:txBody>
      </p:sp>
    </p:spTree>
    <p:extLst>
      <p:ext uri="{BB962C8B-B14F-4D97-AF65-F5344CB8AC3E}">
        <p14:creationId xmlns:p14="http://schemas.microsoft.com/office/powerpoint/2010/main" val="400514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raußen, Schnee, Tag enthält.&#10;&#10;Beschreibung automatisch generiert.">
            <a:extLst>
              <a:ext uri="{FF2B5EF4-FFF2-40B4-BE49-F238E27FC236}">
                <a16:creationId xmlns:a16="http://schemas.microsoft.com/office/drawing/2014/main" id="{21664CDE-0402-4651-8852-B2023BFD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7" r="18126" b="5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565C29-6E0E-4C5A-A92C-A204D7F9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/>
              <a:t>Monday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88832D-0558-42DB-8839-68BF7241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384164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cs typeface="Calibri"/>
              </a:rPr>
              <a:t>Start our group work</a:t>
            </a:r>
            <a:endParaRPr lang="de-DE" dirty="0"/>
          </a:p>
          <a:p>
            <a:r>
              <a:rPr lang="en-US" sz="1700" dirty="0">
                <a:cs typeface="Calibri"/>
              </a:rPr>
              <a:t>What we want show-&gt; An overview about 3 cities</a:t>
            </a:r>
            <a:endParaRPr lang="en-US" dirty="0">
              <a:cs typeface="Calibri"/>
            </a:endParaRPr>
          </a:p>
          <a:p>
            <a:r>
              <a:rPr lang="en-US" sz="1700" dirty="0">
                <a:cs typeface="Calibri"/>
              </a:rPr>
              <a:t>Decision about where the most Data Specialists work</a:t>
            </a:r>
          </a:p>
          <a:p>
            <a:r>
              <a:rPr lang="en-US" sz="1700" dirty="0">
                <a:cs typeface="Calibri"/>
              </a:rPr>
              <a:t>Our Hypothesis: In Seattle work less Specialist than in New York or San Francisco.</a:t>
            </a:r>
          </a:p>
          <a:p>
            <a:endParaRPr lang="en-US" sz="1700" dirty="0">
              <a:cs typeface="Calibri"/>
            </a:endParaRPr>
          </a:p>
          <a:p>
            <a:r>
              <a:rPr lang="en-US" sz="1700" dirty="0">
                <a:cs typeface="Calibri"/>
              </a:rPr>
              <a:t>For our work:</a:t>
            </a:r>
          </a:p>
          <a:p>
            <a:r>
              <a:rPr lang="en-US" sz="1700" dirty="0">
                <a:cs typeface="Calibri"/>
              </a:rPr>
              <a:t>we share the </a:t>
            </a:r>
            <a:r>
              <a:rPr lang="en-US" sz="1700" dirty="0" err="1">
                <a:cs typeface="Calibri"/>
              </a:rPr>
              <a:t>jupyter</a:t>
            </a:r>
            <a:r>
              <a:rPr lang="en-US" sz="1700" dirty="0">
                <a:cs typeface="Calibri"/>
              </a:rPr>
              <a:t> notebook on Zoom</a:t>
            </a:r>
          </a:p>
          <a:p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74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raußen, Schnee, Tag enthält.&#10;&#10;Beschreibung automatisch generiert.">
            <a:extLst>
              <a:ext uri="{FF2B5EF4-FFF2-40B4-BE49-F238E27FC236}">
                <a16:creationId xmlns:a16="http://schemas.microsoft.com/office/drawing/2014/main" id="{21664CDE-0402-4651-8852-B2023BFD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7" r="18126" b="5412"/>
          <a:stretch/>
        </p:blipFill>
        <p:spPr>
          <a:xfrm>
            <a:off x="4311173" y="10"/>
            <a:ext cx="7889388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565C29-6E0E-4C5A-A92C-A204D7F9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/>
              <a:t>Start Group 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88832D-0558-42DB-8839-68BF7241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695280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1700" dirty="0">
                <a:cs typeface="Calibri"/>
              </a:rPr>
              <a:t>Look into the file</a:t>
            </a:r>
          </a:p>
          <a:p>
            <a:r>
              <a:rPr lang="en-US" sz="1700" dirty="0">
                <a:cs typeface="Calibri"/>
              </a:rPr>
              <a:t>Columns</a:t>
            </a:r>
          </a:p>
          <a:p>
            <a:pPr lvl="1"/>
            <a:r>
              <a:rPr lang="en-US" sz="1300" dirty="0">
                <a:cs typeface="Calibri"/>
              </a:rPr>
              <a:t>Name of the columns ok</a:t>
            </a:r>
          </a:p>
          <a:p>
            <a:r>
              <a:rPr lang="en-US" sz="1700" dirty="0">
                <a:cs typeface="Calibri"/>
              </a:rPr>
              <a:t>Rows</a:t>
            </a:r>
          </a:p>
          <a:p>
            <a:pPr lvl="1"/>
            <a:r>
              <a:rPr lang="en-US" sz="1300" dirty="0">
                <a:cs typeface="Calibri"/>
              </a:rPr>
              <a:t>Columns Location and Position are important</a:t>
            </a:r>
          </a:p>
          <a:p>
            <a:pPr lvl="1"/>
            <a:r>
              <a:rPr lang="en-US" sz="1300" dirty="0">
                <a:cs typeface="Calibri"/>
              </a:rPr>
              <a:t>Filtered by position</a:t>
            </a:r>
          </a:p>
          <a:p>
            <a:pPr lvl="2"/>
            <a:r>
              <a:rPr lang="en-US" sz="900" dirty="0">
                <a:ea typeface="+mn-lt"/>
                <a:cs typeface="+mn-lt"/>
              </a:rPr>
              <a:t>Data Scientist</a:t>
            </a:r>
            <a:endParaRPr lang="en-US" sz="900" dirty="0">
              <a:cs typeface="Calibri"/>
            </a:endParaRPr>
          </a:p>
          <a:p>
            <a:pPr lvl="2"/>
            <a:r>
              <a:rPr lang="en-US" sz="900" dirty="0">
                <a:cs typeface="Calibri"/>
              </a:rPr>
              <a:t>Data Analyst</a:t>
            </a:r>
          </a:p>
          <a:p>
            <a:pPr marL="685800">
              <a:spcBef>
                <a:spcPts val="500"/>
              </a:spcBef>
            </a:pPr>
            <a:r>
              <a:rPr lang="en-US" sz="1300" dirty="0">
                <a:cs typeface="Calibri"/>
              </a:rPr>
              <a:t>Create new subsets </a:t>
            </a:r>
            <a:endParaRPr lang="en-US" sz="1300" dirty="0">
              <a:ea typeface="+mn-lt"/>
              <a:cs typeface="+mn-lt"/>
            </a:endParaRPr>
          </a:p>
          <a:p>
            <a:pPr marL="685800">
              <a:spcBef>
                <a:spcPts val="500"/>
              </a:spcBef>
            </a:pPr>
            <a:r>
              <a:rPr lang="en-US" sz="1300" dirty="0">
                <a:ea typeface="+mn-lt"/>
                <a:cs typeface="+mn-lt"/>
              </a:rPr>
              <a:t>For example</a:t>
            </a:r>
          </a:p>
          <a:p>
            <a:pPr marL="457200" indent="0">
              <a:spcBef>
                <a:spcPts val="500"/>
              </a:spcBef>
              <a:buNone/>
            </a:pPr>
            <a:r>
              <a:rPr lang="en-US" sz="1300" dirty="0" err="1">
                <a:ea typeface="+mn-lt"/>
                <a:cs typeface="+mn-lt"/>
              </a:rPr>
              <a:t>file_scientist</a:t>
            </a:r>
            <a:r>
              <a:rPr lang="en-US" sz="1300" dirty="0">
                <a:ea typeface="+mn-lt"/>
                <a:cs typeface="+mn-lt"/>
              </a:rPr>
              <a:t>=</a:t>
            </a:r>
            <a:r>
              <a:rPr lang="en-US" sz="1300" dirty="0" err="1">
                <a:ea typeface="+mn-lt"/>
                <a:cs typeface="+mn-lt"/>
              </a:rPr>
              <a:t>file_all</a:t>
            </a:r>
            <a:r>
              <a:rPr lang="en-US" sz="1300" dirty="0">
                <a:ea typeface="+mn-lt"/>
                <a:cs typeface="+mn-lt"/>
              </a:rPr>
              <a:t>[</a:t>
            </a:r>
            <a:r>
              <a:rPr lang="en-US" sz="1300" dirty="0" err="1">
                <a:ea typeface="+mn-lt"/>
                <a:cs typeface="+mn-lt"/>
              </a:rPr>
              <a:t>file_all</a:t>
            </a:r>
            <a:r>
              <a:rPr lang="en-US" sz="1300" dirty="0">
                <a:ea typeface="+mn-lt"/>
                <a:cs typeface="+mn-lt"/>
              </a:rPr>
              <a:t>['position'].</a:t>
            </a:r>
            <a:endParaRPr lang="en-US" dirty="0">
              <a:ea typeface="+mn-lt"/>
              <a:cs typeface="+mn-lt"/>
            </a:endParaRPr>
          </a:p>
          <a:p>
            <a:pPr marL="457200" indent="0">
              <a:spcBef>
                <a:spcPts val="500"/>
              </a:spcBef>
              <a:buNone/>
            </a:pPr>
            <a:r>
              <a:rPr lang="en-US" sz="1300" dirty="0" err="1">
                <a:ea typeface="+mn-lt"/>
                <a:cs typeface="+mn-lt"/>
              </a:rPr>
              <a:t>str.contains</a:t>
            </a:r>
            <a:r>
              <a:rPr lang="en-US" sz="1300" dirty="0">
                <a:ea typeface="+mn-lt"/>
                <a:cs typeface="+mn-lt"/>
              </a:rPr>
              <a:t>('Scient')==True] 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r>
              <a:rPr lang="en-US" sz="1300" dirty="0">
                <a:cs typeface="Calibri"/>
              </a:rPr>
              <a:t>Add a new column jobname with the value "Data Scientist"</a:t>
            </a:r>
          </a:p>
          <a:p>
            <a:pPr marL="457200" lvl="1" indent="0">
              <a:buNone/>
            </a:pPr>
            <a:r>
              <a:rPr lang="en-US" sz="1300" dirty="0" err="1">
                <a:ea typeface="+mn-lt"/>
                <a:cs typeface="+mn-lt"/>
              </a:rPr>
              <a:t>file_scientist"jobname</a:t>
            </a:r>
            <a:r>
              <a:rPr lang="en-US" sz="1300" dirty="0">
                <a:ea typeface="+mn-lt"/>
                <a:cs typeface="+mn-lt"/>
              </a:rPr>
              <a:t>"]="Data Scientist"</a:t>
            </a:r>
            <a:endParaRPr lang="en-US" sz="1300" dirty="0">
              <a:cs typeface="Calibri"/>
            </a:endParaRPr>
          </a:p>
          <a:p>
            <a:pPr marL="457200" lvl="1" indent="0">
              <a:buNone/>
            </a:pPr>
            <a:endParaRPr lang="en-US" sz="1300" dirty="0">
              <a:cs typeface="Calibri"/>
            </a:endParaRPr>
          </a:p>
          <a:p>
            <a:pPr lvl="1"/>
            <a:r>
              <a:rPr lang="en-US" sz="1300" dirty="0">
                <a:cs typeface="Calibri"/>
              </a:rPr>
              <a:t>Same again for the Data Analyst</a:t>
            </a: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marL="914400" lvl="2" indent="0">
              <a:buNone/>
            </a:pPr>
            <a:endParaRPr lang="en-US" sz="900" dirty="0">
              <a:cs typeface="Calibri"/>
            </a:endParaRPr>
          </a:p>
          <a:p>
            <a:pPr lvl="2"/>
            <a:endParaRPr lang="en-US" sz="900" dirty="0">
              <a:cs typeface="Calibri"/>
            </a:endParaRPr>
          </a:p>
          <a:p>
            <a:pPr lvl="2"/>
            <a:endParaRPr lang="en-US" sz="9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84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raußen, Schnee, Tag enthält.&#10;&#10;Beschreibung automatisch generiert.">
            <a:extLst>
              <a:ext uri="{FF2B5EF4-FFF2-40B4-BE49-F238E27FC236}">
                <a16:creationId xmlns:a16="http://schemas.microsoft.com/office/drawing/2014/main" id="{21664CDE-0402-4651-8852-B2023BFD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7" r="18126" b="5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565C29-6E0E-4C5A-A92C-A204D7F9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 dirty="0">
                <a:ea typeface="+mj-lt"/>
                <a:cs typeface="+mj-lt"/>
              </a:rPr>
              <a:t>Start Group Work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88832D-0558-42DB-8839-68BF7241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384164" cy="3207258"/>
          </a:xfrm>
        </p:spPr>
        <p:txBody>
          <a:bodyPr anchor="t">
            <a:normAutofit/>
          </a:bodyPr>
          <a:lstStyle/>
          <a:p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7A1DB022-2CCA-4989-BBAD-1CA37CE00020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7445827" cy="3489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cs typeface="Calibri"/>
              </a:rPr>
              <a:t>Rows</a:t>
            </a:r>
            <a:endParaRPr lang="de-DE" dirty="0"/>
          </a:p>
          <a:p>
            <a:pPr lvl="1"/>
            <a:r>
              <a:rPr lang="en-US" sz="1300" dirty="0">
                <a:cs typeface="Calibri"/>
              </a:rPr>
              <a:t>Filtered by location</a:t>
            </a:r>
          </a:p>
          <a:p>
            <a:pPr lvl="2"/>
            <a:r>
              <a:rPr lang="en-US" sz="900" dirty="0">
                <a:cs typeface="Calibri"/>
              </a:rPr>
              <a:t>New York</a:t>
            </a:r>
          </a:p>
          <a:p>
            <a:pPr lvl="2"/>
            <a:r>
              <a:rPr lang="en-US" sz="900" dirty="0">
                <a:cs typeface="Calibri"/>
              </a:rPr>
              <a:t>San Francisco</a:t>
            </a:r>
          </a:p>
          <a:p>
            <a:pPr lvl="2">
              <a:spcBef>
                <a:spcPts val="500"/>
              </a:spcBef>
            </a:pPr>
            <a:r>
              <a:rPr lang="en-US" sz="900" dirty="0">
                <a:cs typeface="Calibri"/>
              </a:rPr>
              <a:t>Seattle</a:t>
            </a:r>
          </a:p>
          <a:p>
            <a:pPr marL="685800">
              <a:spcBef>
                <a:spcPts val="500"/>
              </a:spcBef>
            </a:pPr>
            <a:r>
              <a:rPr lang="en-US" sz="1300" dirty="0">
                <a:cs typeface="Calibri"/>
              </a:rPr>
              <a:t>Create new subsets for each city</a:t>
            </a:r>
            <a:endParaRPr lang="en-US" sz="1300" dirty="0">
              <a:ea typeface="+mn-lt"/>
              <a:cs typeface="+mn-lt"/>
            </a:endParaRPr>
          </a:p>
          <a:p>
            <a:pPr marL="685800">
              <a:spcBef>
                <a:spcPts val="500"/>
              </a:spcBef>
            </a:pPr>
            <a:r>
              <a:rPr lang="en-US" sz="1300" dirty="0">
                <a:ea typeface="+mn-lt"/>
                <a:cs typeface="+mn-lt"/>
              </a:rPr>
              <a:t>For </a:t>
            </a:r>
            <a:r>
              <a:rPr lang="en-US" sz="1300" dirty="0" err="1">
                <a:ea typeface="+mn-lt"/>
                <a:cs typeface="+mn-lt"/>
              </a:rPr>
              <a:t>excample</a:t>
            </a:r>
            <a:endParaRPr lang="en-US" sz="1300">
              <a:ea typeface="+mn-lt"/>
              <a:cs typeface="+mn-lt"/>
            </a:endParaRPr>
          </a:p>
          <a:p>
            <a:pPr marL="457200" indent="0">
              <a:spcBef>
                <a:spcPts val="500"/>
              </a:spcBef>
              <a:buNone/>
            </a:pPr>
            <a:r>
              <a:rPr lang="en-US" sz="1300" dirty="0" err="1">
                <a:ea typeface="+mn-lt"/>
                <a:cs typeface="+mn-lt"/>
              </a:rPr>
              <a:t>file_scientist_NY</a:t>
            </a:r>
            <a:r>
              <a:rPr lang="en-US" sz="1300" dirty="0">
                <a:ea typeface="+mn-lt"/>
                <a:cs typeface="+mn-lt"/>
              </a:rPr>
              <a:t>=</a:t>
            </a:r>
            <a:r>
              <a:rPr lang="en-US" sz="1300" dirty="0" err="1">
                <a:ea typeface="+mn-lt"/>
                <a:cs typeface="+mn-lt"/>
              </a:rPr>
              <a:t>file_scientist</a:t>
            </a:r>
            <a:r>
              <a:rPr lang="en-US" sz="1300" dirty="0">
                <a:ea typeface="+mn-lt"/>
                <a:cs typeface="+mn-lt"/>
              </a:rPr>
              <a:t>[</a:t>
            </a:r>
            <a:r>
              <a:rPr lang="en-US" sz="1300" dirty="0" err="1">
                <a:ea typeface="+mn-lt"/>
                <a:cs typeface="+mn-lt"/>
              </a:rPr>
              <a:t>file_scientist</a:t>
            </a:r>
            <a:r>
              <a:rPr lang="en-US" sz="1300" dirty="0">
                <a:ea typeface="+mn-lt"/>
                <a:cs typeface="+mn-lt"/>
              </a:rPr>
              <a:t>['location'].</a:t>
            </a:r>
            <a:r>
              <a:rPr lang="en-US" sz="1300" dirty="0" err="1">
                <a:ea typeface="+mn-lt"/>
                <a:cs typeface="+mn-lt"/>
              </a:rPr>
              <a:t>str.contains</a:t>
            </a:r>
            <a:r>
              <a:rPr lang="en-US" sz="1300" dirty="0">
                <a:ea typeface="+mn-lt"/>
                <a:cs typeface="+mn-lt"/>
              </a:rPr>
              <a:t>('New')==True]</a:t>
            </a:r>
            <a:endParaRPr lang="en-US" dirty="0">
              <a:ea typeface="+mn-lt"/>
              <a:cs typeface="+mn-lt"/>
            </a:endParaRPr>
          </a:p>
          <a:p>
            <a:pPr marL="457200" indent="0">
              <a:buNone/>
            </a:pPr>
            <a:endParaRPr lang="en-US" sz="1300" dirty="0">
              <a:cs typeface="Calibri"/>
            </a:endParaRPr>
          </a:p>
          <a:p>
            <a:pPr lvl="1"/>
            <a:r>
              <a:rPr lang="en-US" sz="1300" dirty="0">
                <a:cs typeface="Calibri"/>
              </a:rPr>
              <a:t>Add a new column city with the value "New York"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sz="1300" dirty="0" err="1">
                <a:ea typeface="+mn-lt"/>
                <a:cs typeface="+mn-lt"/>
              </a:rPr>
              <a:t>file_scientist_NY</a:t>
            </a:r>
            <a:r>
              <a:rPr lang="en-US" sz="1300" dirty="0">
                <a:ea typeface="+mn-lt"/>
                <a:cs typeface="+mn-lt"/>
              </a:rPr>
              <a:t>["city"]="New York"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1300" dirty="0">
              <a:cs typeface="Calibri"/>
            </a:endParaRPr>
          </a:p>
          <a:p>
            <a:pPr lvl="1"/>
            <a:r>
              <a:rPr lang="en-US" sz="1300" dirty="0">
                <a:cs typeface="Calibri"/>
              </a:rPr>
              <a:t>The same for the cities San </a:t>
            </a:r>
            <a:r>
              <a:rPr lang="en-US" sz="1300" dirty="0" err="1">
                <a:cs typeface="Calibri"/>
              </a:rPr>
              <a:t>Fancisco</a:t>
            </a:r>
            <a:r>
              <a:rPr lang="en-US" sz="1300" dirty="0">
                <a:cs typeface="Calibri"/>
              </a:rPr>
              <a:t> and Seattle and for the Data Analyst Subset too</a:t>
            </a:r>
          </a:p>
          <a:p>
            <a:pPr marL="457200" lvl="1" indent="0">
              <a:buNone/>
            </a:pPr>
            <a:endParaRPr lang="en-US" sz="1300" dirty="0">
              <a:cs typeface="Calibri"/>
            </a:endParaRPr>
          </a:p>
          <a:p>
            <a:pPr marL="457200" lvl="1" indent="0">
              <a:buNone/>
            </a:pPr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marL="914400" lvl="2" indent="0">
              <a:buNone/>
            </a:pPr>
            <a:endParaRPr lang="en-US" sz="900" dirty="0">
              <a:cs typeface="Calibri"/>
            </a:endParaRPr>
          </a:p>
          <a:p>
            <a:pPr lvl="2"/>
            <a:endParaRPr lang="en-US" sz="900" dirty="0">
              <a:cs typeface="Calibri"/>
            </a:endParaRPr>
          </a:p>
          <a:p>
            <a:pPr lvl="2"/>
            <a:endParaRPr lang="en-US" sz="9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215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raußen, Schnee, Tag enthält.&#10;&#10;Beschreibung automatisch generiert.">
            <a:extLst>
              <a:ext uri="{FF2B5EF4-FFF2-40B4-BE49-F238E27FC236}">
                <a16:creationId xmlns:a16="http://schemas.microsoft.com/office/drawing/2014/main" id="{21664CDE-0402-4651-8852-B2023BFD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7" r="18126" b="5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565C29-6E0E-4C5A-A92C-A204D7F9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 dirty="0"/>
              <a:t>Start Group Work</a:t>
            </a:r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88832D-0558-42DB-8839-68BF7241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384164" cy="3207258"/>
          </a:xfrm>
        </p:spPr>
        <p:txBody>
          <a:bodyPr anchor="t">
            <a:normAutofit/>
          </a:bodyPr>
          <a:lstStyle/>
          <a:p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8EF1A406-030F-4B7A-A95A-A3FC014BA106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7505759" cy="3489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cs typeface="Calibri"/>
              </a:rPr>
              <a:t>All subsets merged to one finale file</a:t>
            </a:r>
          </a:p>
          <a:p>
            <a:pPr lvl="1"/>
            <a:r>
              <a:rPr lang="en-US" sz="1300" dirty="0">
                <a:cs typeface="Calibri"/>
              </a:rPr>
              <a:t>finale</a:t>
            </a:r>
            <a:r>
              <a:rPr lang="en-US" sz="1300" dirty="0">
                <a:ea typeface="+mn-lt"/>
                <a:cs typeface="+mn-lt"/>
              </a:rPr>
              <a:t> file </a:t>
            </a:r>
          </a:p>
          <a:p>
            <a:pPr marL="0" indent="0">
              <a:buNone/>
            </a:pPr>
            <a:r>
              <a:rPr lang="en-US" sz="1700" dirty="0">
                <a:ea typeface="+mn-lt"/>
                <a:cs typeface="+mn-lt"/>
              </a:rPr>
              <a:t>        </a:t>
            </a:r>
            <a:r>
              <a:rPr lang="en-US" sz="1300" dirty="0">
                <a:ea typeface="+mn-lt"/>
                <a:cs typeface="+mn-lt"/>
              </a:rPr>
              <a:t>  final = </a:t>
            </a:r>
            <a:r>
              <a:rPr lang="en-US" sz="1300" dirty="0" err="1">
                <a:ea typeface="+mn-lt"/>
                <a:cs typeface="+mn-lt"/>
              </a:rPr>
              <a:t>pd.concat</a:t>
            </a:r>
            <a:r>
              <a:rPr lang="en-US" sz="1300" dirty="0">
                <a:ea typeface="+mn-lt"/>
                <a:cs typeface="+mn-lt"/>
              </a:rPr>
              <a:t>([</a:t>
            </a:r>
            <a:r>
              <a:rPr lang="en-US" sz="1300" dirty="0" err="1">
                <a:ea typeface="+mn-lt"/>
                <a:cs typeface="+mn-lt"/>
              </a:rPr>
              <a:t>file_scientist_NY,file_scientist_SF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file_scientist_SEA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file_analyst_NY</a:t>
            </a:r>
            <a:r>
              <a:rPr lang="en-US" sz="1300" dirty="0">
                <a:ea typeface="+mn-lt"/>
                <a:cs typeface="+mn-lt"/>
              </a:rPr>
              <a:t>, </a:t>
            </a:r>
            <a:br>
              <a:rPr lang="en-US" sz="1300" dirty="0">
                <a:ea typeface="+mn-lt"/>
                <a:cs typeface="+mn-lt"/>
              </a:rPr>
            </a:br>
            <a:r>
              <a:rPr lang="en-US" sz="1300" dirty="0">
                <a:ea typeface="+mn-lt"/>
                <a:cs typeface="+mn-lt"/>
              </a:rPr>
              <a:t>             </a:t>
            </a:r>
            <a:r>
              <a:rPr lang="en-US" sz="1300" dirty="0" err="1">
                <a:ea typeface="+mn-lt"/>
                <a:cs typeface="+mn-lt"/>
              </a:rPr>
              <a:t>file_analyst_SF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file_analyst_SEA</a:t>
            </a:r>
            <a:r>
              <a:rPr lang="en-US" sz="1300" dirty="0">
                <a:ea typeface="+mn-lt"/>
                <a:cs typeface="+mn-lt"/>
              </a:rPr>
              <a:t>], axis=0)</a:t>
            </a:r>
            <a:endParaRPr lang="en-US" sz="1300">
              <a:cs typeface="Calibri"/>
            </a:endParaRPr>
          </a:p>
          <a:p>
            <a:pPr marL="285750" indent="-285750"/>
            <a:endParaRPr lang="en-US" sz="17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marL="914400" lvl="2" indent="0">
              <a:buNone/>
            </a:pPr>
            <a:endParaRPr lang="en-US" sz="900" dirty="0">
              <a:cs typeface="Calibri"/>
            </a:endParaRPr>
          </a:p>
          <a:p>
            <a:pPr lvl="2"/>
            <a:endParaRPr lang="en-US" sz="900" dirty="0">
              <a:cs typeface="Calibri"/>
            </a:endParaRPr>
          </a:p>
          <a:p>
            <a:pPr lvl="2"/>
            <a:endParaRPr lang="en-US" sz="9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  <a:p>
            <a:pPr lvl="1"/>
            <a:endParaRPr lang="en-US" sz="13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8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5" descr="Ein Bild, das draußen, Schnee, Tag enthält.&#10;&#10;Beschreibung automatisch generiert.">
            <a:extLst>
              <a:ext uri="{FF2B5EF4-FFF2-40B4-BE49-F238E27FC236}">
                <a16:creationId xmlns:a16="http://schemas.microsoft.com/office/drawing/2014/main" id="{21664CDE-0402-4651-8852-B2023BFD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77" r="18126" b="5412"/>
          <a:stretch/>
        </p:blipFill>
        <p:spPr>
          <a:xfrm>
            <a:off x="3523488" y="-171226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565C29-6E0E-4C5A-A92C-A204D7F9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de-DE" sz="2800" dirty="0" err="1"/>
              <a:t>Our</a:t>
            </a:r>
            <a:r>
              <a:rPr lang="de-DE" sz="2800" dirty="0"/>
              <a:t> </a:t>
            </a:r>
            <a:r>
              <a:rPr lang="de-DE" sz="2800" dirty="0" err="1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88832D-0558-42DB-8839-68BF7241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384164" cy="3207258"/>
          </a:xfrm>
        </p:spPr>
        <p:txBody>
          <a:bodyPr anchor="t">
            <a:normAutofit/>
          </a:bodyPr>
          <a:lstStyle/>
          <a:p>
            <a:endParaRPr lang="en-US" sz="1700" dirty="0">
              <a:cs typeface="Calibri"/>
            </a:endParaRPr>
          </a:p>
          <a:p>
            <a:endParaRPr lang="en-US" sz="1700" dirty="0">
              <a:cs typeface="Calibri"/>
            </a:endParaRP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B91C28C5-7622-423E-B978-E418FFAF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84" y="3028201"/>
            <a:ext cx="2743200" cy="2011060"/>
          </a:xfrm>
          <a:prstGeom prst="rect">
            <a:avLst/>
          </a:prstGeom>
        </p:spPr>
      </p:pic>
      <p:pic>
        <p:nvPicPr>
          <p:cNvPr id="4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30C88E24-23CF-4250-8825-570CBC2A0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93" y="5457075"/>
            <a:ext cx="1581150" cy="4953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603CAE5-0A03-4E09-A996-0EEBEF96A3CB}"/>
              </a:ext>
            </a:extLst>
          </p:cNvPr>
          <p:cNvSpPr txBox="1"/>
          <p:nvPr/>
        </p:nvSpPr>
        <p:spPr>
          <a:xfrm>
            <a:off x="366446" y="2438401"/>
            <a:ext cx="52946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Scientist and Data Analyst together in the cities</a:t>
            </a:r>
            <a:endParaRPr lang="de-DE" dirty="0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5AC597F5-B2EF-44B2-863B-67D947678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635" y="2967781"/>
            <a:ext cx="2743200" cy="183854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8214B8D-155C-409C-A5FD-99CA69BF4A57}"/>
              </a:ext>
            </a:extLst>
          </p:cNvPr>
          <p:cNvSpPr txBox="1"/>
          <p:nvPr/>
        </p:nvSpPr>
        <p:spPr>
          <a:xfrm>
            <a:off x="5640513" y="2446962"/>
            <a:ext cx="5294614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Scientist and Data Analyst (separate) in the cities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2126D3-69CB-4546-BD28-D984A9CEABE1}"/>
              </a:ext>
            </a:extLst>
          </p:cNvPr>
          <p:cNvSpPr txBox="1"/>
          <p:nvPr/>
        </p:nvSpPr>
        <p:spPr>
          <a:xfrm>
            <a:off x="8705636" y="4947005"/>
            <a:ext cx="274319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Data Analyst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CED7EEB-D5D6-4AC7-B738-979C76E3AFDC}"/>
              </a:ext>
            </a:extLst>
          </p:cNvPr>
          <p:cNvSpPr txBox="1"/>
          <p:nvPr/>
        </p:nvSpPr>
        <p:spPr>
          <a:xfrm>
            <a:off x="5657635" y="4947005"/>
            <a:ext cx="274319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Calibri"/>
              </a:rPr>
              <a:t>Data Scientist</a:t>
            </a:r>
          </a:p>
        </p:txBody>
      </p:sp>
      <p:pic>
        <p:nvPicPr>
          <p:cNvPr id="9" name="Grafik 10">
            <a:extLst>
              <a:ext uri="{FF2B5EF4-FFF2-40B4-BE49-F238E27FC236}">
                <a16:creationId xmlns:a16="http://schemas.microsoft.com/office/drawing/2014/main" id="{E73C20EF-1BA6-4B25-BF45-1059098F5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1389" y="2970860"/>
            <a:ext cx="2743200" cy="1849518"/>
          </a:xfrm>
          <a:prstGeom prst="rect">
            <a:avLst/>
          </a:prstGeom>
        </p:spPr>
      </p:pic>
      <p:pic>
        <p:nvPicPr>
          <p:cNvPr id="11" name="Grafik 11" descr="Ein Bild, das Text enthält.&#10;&#10;Beschreibung automatisch generiert.">
            <a:extLst>
              <a:ext uri="{FF2B5EF4-FFF2-40B4-BE49-F238E27FC236}">
                <a16:creationId xmlns:a16="http://schemas.microsoft.com/office/drawing/2014/main" id="{6E08FB27-E254-4146-9553-47ED34DF2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2172" y="5460661"/>
            <a:ext cx="1609725" cy="542925"/>
          </a:xfrm>
          <a:prstGeom prst="rect">
            <a:avLst/>
          </a:prstGeom>
        </p:spPr>
      </p:pic>
      <p:pic>
        <p:nvPicPr>
          <p:cNvPr id="12" name="Grafik 19" descr="Ein Bild, das Text enthält.&#10;&#10;Beschreibung automatisch generiert.">
            <a:extLst>
              <a:ext uri="{FF2B5EF4-FFF2-40B4-BE49-F238E27FC236}">
                <a16:creationId xmlns:a16="http://schemas.microsoft.com/office/drawing/2014/main" id="{6D78A816-4484-46C8-A81F-AE6E9C75B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1555" y="5478747"/>
            <a:ext cx="15525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102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We are Chewbacca</vt:lpstr>
      <vt:lpstr>Start Group Work</vt:lpstr>
      <vt:lpstr>Monday</vt:lpstr>
      <vt:lpstr>Start Group Work</vt:lpstr>
      <vt:lpstr>Start Group Work</vt:lpstr>
      <vt:lpstr>Start Group Work</vt:lpstr>
      <vt:lpstr>Our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246</cp:revision>
  <dcterms:created xsi:type="dcterms:W3CDTF">2021-03-29T06:31:57Z</dcterms:created>
  <dcterms:modified xsi:type="dcterms:W3CDTF">2021-03-29T14:41:33Z</dcterms:modified>
</cp:coreProperties>
</file>