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6" r:id="rId4"/>
    <p:sldId id="263" r:id="rId5"/>
    <p:sldId id="260" r:id="rId6"/>
    <p:sldId id="265" r:id="rId7"/>
    <p:sldId id="258" r:id="rId8"/>
    <p:sldId id="259" r:id="rId9"/>
    <p:sldId id="261" r:id="rId10"/>
    <p:sldId id="25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35"/>
  </p:normalViewPr>
  <p:slideViewPr>
    <p:cSldViewPr snapToGrid="0">
      <p:cViewPr>
        <p:scale>
          <a:sx n="142" d="100"/>
          <a:sy n="142" d="100"/>
        </p:scale>
        <p:origin x="4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4AD0-6987-0E15-271F-9652819FB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0181-730E-F853-4B1D-DBC3F3AC7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A788-8F63-3931-0779-3BA6D8F7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A090-FD11-734E-A8C1-A3B17ED9C99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9656D-D09D-A0D6-8D03-E3338DCC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53096-F668-F1F2-71A0-0D13BA16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0B94-B6B3-504D-9CFE-40D83016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7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ED78-27DE-26CB-5F54-5A78B20B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E891B-29FC-981C-A84B-AFA8D8DB4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00D0-04E9-1327-0C10-A8495C13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A090-FD11-734E-A8C1-A3B17ED9C99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27CC-06C2-C53A-4D14-C53402DA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05D84-4285-BB1A-0F2A-74A139C6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0B94-B6B3-504D-9CFE-40D83016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118B6-8EC5-DA29-82C3-878E5E72A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8DC36-2B40-3DEB-5A80-493269B77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8E34F-5EE0-908D-668C-9EDAF90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A090-FD11-734E-A8C1-A3B17ED9C99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01D04-73BA-159D-7F34-4E8847AB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04D44-96CB-A048-FD9E-73BB1C6C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0B94-B6B3-504D-9CFE-40D83016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7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B912-64DA-DBAA-A61C-3382BC52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4584-9E39-9073-4246-5A8551446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44DC-1577-783A-29FA-FF9DDEB6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A090-FD11-734E-A8C1-A3B17ED9C99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6359B-88BE-FFD5-E24C-76DD8EDB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97394-1EF8-2CD2-3B5B-35D972B8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0B94-B6B3-504D-9CFE-40D83016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2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B902-A163-34C2-FB49-01BA9AF8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C12E9-F964-259A-92E2-EB5ABE11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3E30C-297E-2F71-2B59-898E7F7F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A090-FD11-734E-A8C1-A3B17ED9C99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D0B5-3E1C-8353-54DC-97A4B884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DD420-6621-C7F1-F76A-E0D2CF6B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0B94-B6B3-504D-9CFE-40D83016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6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D94F-2919-38BD-EEAC-7265236A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1716-E0FB-32ED-4EC5-939C71E13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E0C56-1380-FBDA-AC41-1E6DE9412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D5481-799E-4279-9A23-0BBDC221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A090-FD11-734E-A8C1-A3B17ED9C99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09F85-B549-386B-2414-2EBDE5B0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6516E-2721-1CA9-0C8B-8330EBF2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0B94-B6B3-504D-9CFE-40D83016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7876-302B-CD88-BA50-2BEE3E6A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BD802-F4B9-656C-ACA0-BB0E6F0F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90E34-4CDE-DC83-4828-7B1D316C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2ABC2-3D46-2280-4C66-2A2732C6C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29D25-BA3F-81F0-298D-CA378E31B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7DE1A-4832-9275-D3B7-512F91D7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A090-FD11-734E-A8C1-A3B17ED9C99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484ED-3425-52A2-35B7-4AED7402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994C6-11C6-5DE4-2C6E-F8906E4E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0B94-B6B3-504D-9CFE-40D83016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4026-85C3-14EB-49E5-7DFA493A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98BC2-824B-03B2-EADB-83F2C331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A090-FD11-734E-A8C1-A3B17ED9C99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8762F-D800-35DC-8C2B-89DFBDD5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A4B4E-271A-578E-E42D-4748B82A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0B94-B6B3-504D-9CFE-40D83016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B9339-58B4-AD36-E562-E8D679E4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A090-FD11-734E-A8C1-A3B17ED9C99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F810A-9D13-52C0-2F15-D7ADEFB8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1F28F-869D-BE91-365C-927E56B6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0B94-B6B3-504D-9CFE-40D83016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2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A967-4720-9559-35AF-B79F32A9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5CD5-D9C6-557D-453E-28068413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9FFA7-CCD7-3863-A839-FB65C614F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A0809-5C69-A8C7-D385-A1C44A55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A090-FD11-734E-A8C1-A3B17ED9C99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50C9A-B6F6-4367-ADB9-2ABF4FE4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7A086-3C12-C80A-820A-93325619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0B94-B6B3-504D-9CFE-40D83016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7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BE27-1307-7D49-32D9-58FBBA4E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575E5-BCE6-8692-6347-2A5B00846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3FAB5-B510-3580-E3E2-67F14834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6DEC1-7060-DB67-77EE-0B9D4718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A090-FD11-734E-A8C1-A3B17ED9C99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7BB29-6DEE-50B9-9B95-C1EBB00B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A371E-6C6C-3B86-68A5-04BB0848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0B94-B6B3-504D-9CFE-40D83016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D3C67-E718-AF5D-8CB7-EC382400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0C85E-A9D2-8D1A-F265-5C9FD7579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63DA-6BE0-DCCC-6C1E-60750FB5D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9A090-FD11-734E-A8C1-A3B17ED9C99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8F36-64AD-C31B-FCD9-C7AA0E7EE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75729-FB2F-A813-529D-31EE91423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F0B94-B6B3-504D-9CFE-40D83016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9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76ED-5169-F09B-B548-8B467C9A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7480"/>
            <a:ext cx="9144000" cy="2387600"/>
          </a:xfrm>
        </p:spPr>
        <p:txBody>
          <a:bodyPr anchor="b"/>
          <a:lstStyle/>
          <a:p>
            <a:r>
              <a:rPr lang="en-US" b="1" dirty="0" err="1">
                <a:latin typeface="Helvetica" pitchFamily="2" charset="0"/>
              </a:rPr>
              <a:t>Rockbuster</a:t>
            </a:r>
            <a:r>
              <a:rPr lang="en-US" b="1" dirty="0">
                <a:latin typeface="Helvetica" pitchFamily="2" charset="0"/>
              </a:rPr>
              <a:t> Stealth 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2020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D7956-AC1E-2406-6ED6-56348E328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2434"/>
            <a:ext cx="9144000" cy="1655762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Jia Sing Guan</a:t>
            </a:r>
          </a:p>
        </p:txBody>
      </p:sp>
    </p:spTree>
    <p:extLst>
      <p:ext uri="{BB962C8B-B14F-4D97-AF65-F5344CB8AC3E}">
        <p14:creationId xmlns:p14="http://schemas.microsoft.com/office/powerpoint/2010/main" val="87995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5C3F-2A95-5ED7-8377-E236114C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" pitchFamily="2" charset="0"/>
              </a:rPr>
              <a:t>Revenue breakdown by movie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BC84D-7133-24B9-ADA7-1670AF05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6387353" cy="44520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F1F58C-1B55-41F5-1194-5367A1FD4670}"/>
              </a:ext>
            </a:extLst>
          </p:cNvPr>
          <p:cNvSpPr txBox="1"/>
          <p:nvPr/>
        </p:nvSpPr>
        <p:spPr>
          <a:xfrm>
            <a:off x="7700682" y="1690688"/>
            <a:ext cx="3935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Movies rated PG-13 had the greatest revenue, followed by NC-17, and then PG, R, and lastly, 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21B00-8274-3790-B8D8-95C123DEB888}"/>
              </a:ext>
            </a:extLst>
          </p:cNvPr>
          <p:cNvSpPr txBox="1"/>
          <p:nvPr/>
        </p:nvSpPr>
        <p:spPr>
          <a:xfrm>
            <a:off x="7700682" y="3110753"/>
            <a:ext cx="4078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We recommend promoting movies with the PG-13 rating first, followed by NC-17, and then PG, R, and lastly, G to maximize viewership and revenue</a:t>
            </a:r>
          </a:p>
        </p:txBody>
      </p:sp>
    </p:spTree>
    <p:extLst>
      <p:ext uri="{BB962C8B-B14F-4D97-AF65-F5344CB8AC3E}">
        <p14:creationId xmlns:p14="http://schemas.microsoft.com/office/powerpoint/2010/main" val="399029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1234-46F9-FD6B-075A-058BDE03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" pitchFamily="2" charset="0"/>
              </a:rPr>
              <a:t>Recommendations &amp; other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58F7-9802-2947-73A7-CF63E115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Other insight: The average rental duration is 5 days.</a:t>
            </a:r>
          </a:p>
          <a:p>
            <a:r>
              <a:rPr lang="en-US" sz="2400" dirty="0">
                <a:latin typeface="Helvetica" pitchFamily="2" charset="0"/>
              </a:rPr>
              <a:t>After analyzing the data, we recommend </a:t>
            </a:r>
            <a:r>
              <a:rPr lang="en-US" sz="2400" dirty="0" err="1">
                <a:latin typeface="Helvetica" pitchFamily="2" charset="0"/>
              </a:rPr>
              <a:t>Rockbuster</a:t>
            </a:r>
            <a:r>
              <a:rPr lang="en-US" sz="2400" dirty="0">
                <a:latin typeface="Helvetica" pitchFamily="2" charset="0"/>
              </a:rPr>
              <a:t> Stealth to promote the top movies that contributed the most to revenue and to drop the movie licenses for ones that contributed the least.</a:t>
            </a:r>
          </a:p>
          <a:p>
            <a:r>
              <a:rPr lang="en-US" sz="2400" dirty="0">
                <a:latin typeface="Helvetica" pitchFamily="2" charset="0"/>
              </a:rPr>
              <a:t>We also recommend focus promotion activities on countries with the highest number of customers (India, China, United States) and highest customer lifetime value (China, Turkey, United States).</a:t>
            </a:r>
          </a:p>
          <a:p>
            <a:r>
              <a:rPr lang="en-US" sz="2400" dirty="0">
                <a:latin typeface="Helvetica" pitchFamily="2" charset="0"/>
              </a:rPr>
              <a:t>Lastly, we recommend focusing on movies that are rated PG-13 and in the Sports category to maximize revenue.</a:t>
            </a:r>
          </a:p>
        </p:txBody>
      </p:sp>
    </p:spTree>
    <p:extLst>
      <p:ext uri="{BB962C8B-B14F-4D97-AF65-F5344CB8AC3E}">
        <p14:creationId xmlns:p14="http://schemas.microsoft.com/office/powerpoint/2010/main" val="159028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48CC-DBCE-8BFC-9F8E-1126A776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" pitchFamily="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40774-1565-460F-A159-35851620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Introduction</a:t>
            </a:r>
          </a:p>
          <a:p>
            <a:r>
              <a:rPr lang="en-US" sz="2400" dirty="0">
                <a:latin typeface="Helvetica" pitchFamily="2" charset="0"/>
              </a:rPr>
              <a:t>Objective</a:t>
            </a:r>
          </a:p>
          <a:p>
            <a:r>
              <a:rPr lang="en-US" sz="2400" dirty="0">
                <a:latin typeface="Helvetica" pitchFamily="2" charset="0"/>
              </a:rPr>
              <a:t>Top 10 movies that contributed the most to revenue</a:t>
            </a:r>
          </a:p>
          <a:p>
            <a:r>
              <a:rPr lang="en-US" sz="2400" dirty="0">
                <a:latin typeface="Helvetica" pitchFamily="2" charset="0"/>
              </a:rPr>
              <a:t>Top 10 movies that contributed the least to revenue</a:t>
            </a:r>
          </a:p>
          <a:p>
            <a:r>
              <a:rPr lang="en-US" sz="2400" dirty="0">
                <a:latin typeface="Helvetica" pitchFamily="2" charset="0"/>
              </a:rPr>
              <a:t>Top 10 countries by number of customers</a:t>
            </a:r>
          </a:p>
          <a:p>
            <a:r>
              <a:rPr lang="en-US" sz="2400" dirty="0">
                <a:latin typeface="Helvetica" pitchFamily="2" charset="0"/>
              </a:rPr>
              <a:t>Countries with the highest customer lifetime value</a:t>
            </a:r>
          </a:p>
          <a:p>
            <a:r>
              <a:rPr lang="en-US" sz="2400" dirty="0">
                <a:latin typeface="Helvetica" pitchFamily="2" charset="0"/>
              </a:rPr>
              <a:t>Revenue breakdown by genre</a:t>
            </a:r>
          </a:p>
          <a:p>
            <a:r>
              <a:rPr lang="en-US" sz="2400" dirty="0">
                <a:latin typeface="Helvetica" pitchFamily="2" charset="0"/>
              </a:rPr>
              <a:t>Revenue breakdown by movie rating</a:t>
            </a:r>
          </a:p>
          <a:p>
            <a:r>
              <a:rPr lang="en-US" sz="2400" dirty="0">
                <a:latin typeface="Helvetica" pitchFamily="2" charset="0"/>
              </a:rPr>
              <a:t>Recommendations &amp; other insights </a:t>
            </a:r>
          </a:p>
          <a:p>
            <a:endParaRPr lang="en-US" sz="2400" dirty="0"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11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8A34-5B5E-8A3F-8519-7164A81E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41FAF-EDF5-7B21-1B50-3B9F0F35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effectLst/>
                <a:highlight>
                  <a:srgbClr val="FFFFFF"/>
                </a:highlight>
                <a:latin typeface="Helvetica" pitchFamily="2" charset="0"/>
              </a:rPr>
              <a:t>Rockbuster</a:t>
            </a:r>
            <a:r>
              <a:rPr lang="en-US" sz="2400" dirty="0">
                <a:effectLst/>
                <a:highlight>
                  <a:srgbClr val="FFFFFF"/>
                </a:highlight>
                <a:latin typeface="Helvetica" pitchFamily="2" charset="0"/>
              </a:rPr>
              <a:t> Stealth LLC is a movie rental company that used to have stores around the world. Facing stiff competition from streaming services such as Netflix and Amazon Prime, the </a:t>
            </a:r>
            <a:r>
              <a:rPr lang="en-US" sz="2400" dirty="0" err="1">
                <a:effectLst/>
                <a:highlight>
                  <a:srgbClr val="FFFFFF"/>
                </a:highlight>
                <a:latin typeface="Helvetica" pitchFamily="2" charset="0"/>
              </a:rPr>
              <a:t>Rockbuster</a:t>
            </a:r>
            <a:r>
              <a:rPr lang="en-US" sz="2400" dirty="0">
                <a:effectLst/>
                <a:highlight>
                  <a:srgbClr val="FFFFFF"/>
                </a:highlight>
                <a:latin typeface="Helvetica" pitchFamily="2" charset="0"/>
              </a:rPr>
              <a:t> Stealth management team is planning to use its existing movie licenses to launch an online video rental service in order to stay competitive.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3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1498-6666-34A4-D344-E804DE2C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" pitchFamily="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2114-89BA-5111-E980-75B11981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highlight>
                  <a:srgbClr val="FFFFFF"/>
                </a:highlight>
                <a:latin typeface="Helvetica" pitchFamily="2" charset="0"/>
              </a:rPr>
              <a:t>The </a:t>
            </a:r>
            <a:r>
              <a:rPr lang="en-US" sz="2400" dirty="0" err="1">
                <a:effectLst/>
                <a:highlight>
                  <a:srgbClr val="FFFFFF"/>
                </a:highlight>
                <a:latin typeface="Helvetica" pitchFamily="2" charset="0"/>
              </a:rPr>
              <a:t>Rockbuster</a:t>
            </a:r>
            <a:r>
              <a:rPr lang="en-US" sz="2400" dirty="0">
                <a:effectLst/>
                <a:highlight>
                  <a:srgbClr val="FFFFFF"/>
                </a:highlight>
                <a:latin typeface="Helvetica" pitchFamily="2" charset="0"/>
              </a:rPr>
              <a:t> Stealth Management Board has asked a series of business questions and they expect data-driven answers that they can use for their 2020 company strategy. Here are the main questions they’d like to answer: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highlight>
                  <a:srgbClr val="FFFFFF"/>
                </a:highlight>
                <a:latin typeface="Helvetica" pitchFamily="2" charset="0"/>
              </a:rPr>
              <a:t>Which movies contributed the most/least to revenue gain? </a:t>
            </a:r>
          </a:p>
          <a:p>
            <a:r>
              <a:rPr lang="en-US" sz="2400" dirty="0">
                <a:effectLst/>
                <a:highlight>
                  <a:srgbClr val="FFFFFF"/>
                </a:highlight>
                <a:latin typeface="Helvetica" pitchFamily="2" charset="0"/>
              </a:rPr>
              <a:t>What was the average rental duration for all videos?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highlight>
                  <a:srgbClr val="FFFFFF"/>
                </a:highlight>
                <a:latin typeface="Helvetica" pitchFamily="2" charset="0"/>
              </a:rPr>
              <a:t>Which countries are </a:t>
            </a:r>
            <a:r>
              <a:rPr lang="en-US" sz="2400" dirty="0" err="1">
                <a:effectLst/>
                <a:highlight>
                  <a:srgbClr val="FFFFFF"/>
                </a:highlight>
                <a:latin typeface="Helvetica" pitchFamily="2" charset="0"/>
              </a:rPr>
              <a:t>Rockbuster</a:t>
            </a:r>
            <a:r>
              <a:rPr lang="en-US" sz="2400" dirty="0">
                <a:effectLst/>
                <a:highlight>
                  <a:srgbClr val="FFFFFF"/>
                </a:highlight>
                <a:latin typeface="Helvetica" pitchFamily="2" charset="0"/>
              </a:rPr>
              <a:t> customers based in?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highlight>
                  <a:srgbClr val="FFFFFF"/>
                </a:highlight>
                <a:latin typeface="Helvetica" pitchFamily="2" charset="0"/>
              </a:rPr>
              <a:t>Where are customers with a high lifetime value based?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FF"/>
                </a:highlight>
                <a:latin typeface="Helvetica" pitchFamily="2" charset="0"/>
              </a:rPr>
              <a:t>What is the revenue breakdown of all movie ratings?</a:t>
            </a:r>
            <a:r>
              <a:rPr lang="en-US" sz="2400" dirty="0">
                <a:effectLst/>
                <a:highlight>
                  <a:srgbClr val="FFFFFF"/>
                </a:highlight>
                <a:latin typeface="Helvetica" pitchFamily="2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8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90AC-3EBD-EE67-8687-758E498A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" pitchFamily="2" charset="0"/>
              </a:rPr>
              <a:t>Top 10 movies that contributed the most to revenue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D3B946-6FF4-4F6D-394D-AA8E2616A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5545508" cy="4802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FDDB13-D714-51B8-27D0-1EC98625F607}"/>
              </a:ext>
            </a:extLst>
          </p:cNvPr>
          <p:cNvSpPr txBox="1"/>
          <p:nvPr/>
        </p:nvSpPr>
        <p:spPr>
          <a:xfrm>
            <a:off x="7699761" y="1553380"/>
            <a:ext cx="4161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The top 10 movies that contributed the most to revenue are: Telegraph Voyage, Zorro Ark, Wife Turn, Innocent Usual, Hustler Party, Saturday Lambs, Titans Jerk, Harry Idaho, Torque Bound, and lastly, Dogma Family.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2CAF3-B434-5000-5E61-BE6AEF78D160}"/>
              </a:ext>
            </a:extLst>
          </p:cNvPr>
          <p:cNvSpPr txBox="1"/>
          <p:nvPr/>
        </p:nvSpPr>
        <p:spPr>
          <a:xfrm>
            <a:off x="7742490" y="3827292"/>
            <a:ext cx="407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We recommend capitalizing on the success of the top movies by continuing to promote them and create additional revenue streams based on them.</a:t>
            </a:r>
          </a:p>
        </p:txBody>
      </p:sp>
    </p:spTree>
    <p:extLst>
      <p:ext uri="{BB962C8B-B14F-4D97-AF65-F5344CB8AC3E}">
        <p14:creationId xmlns:p14="http://schemas.microsoft.com/office/powerpoint/2010/main" val="54616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30AD-D506-5EBF-7BF8-F61E585F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" pitchFamily="2" charset="0"/>
              </a:rPr>
              <a:t>Top 10 movies that contributed the least to revenue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C27890-CD75-50D3-2862-84E54BDDE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42062" cy="4802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F8F11A-6D7C-9ACA-8538-7F0B24812BE3}"/>
              </a:ext>
            </a:extLst>
          </p:cNvPr>
          <p:cNvSpPr txBox="1"/>
          <p:nvPr/>
        </p:nvSpPr>
        <p:spPr>
          <a:xfrm>
            <a:off x="7754240" y="1690688"/>
            <a:ext cx="3990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The top 10 movies that contributed the least to revenue are: Stallion Sundance, Lights Deer, Treatment Jekyll, Cruelty Unforgiven, Young Language, Rebel Airport, Freedom Cleopatra, Texas Watch, Oklahoma Jumanji, and lastly, Duffel Apocalypse.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AB357-1E8E-8C7F-60DB-47086696C48B}"/>
              </a:ext>
            </a:extLst>
          </p:cNvPr>
          <p:cNvSpPr txBox="1"/>
          <p:nvPr/>
        </p:nvSpPr>
        <p:spPr>
          <a:xfrm>
            <a:off x="7754240" y="4333829"/>
            <a:ext cx="3982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We recommend dropping the movie licenses for these movies and utilize the resources for movies that generate higher revenue.</a:t>
            </a:r>
          </a:p>
        </p:txBody>
      </p:sp>
    </p:spTree>
    <p:extLst>
      <p:ext uri="{BB962C8B-B14F-4D97-AF65-F5344CB8AC3E}">
        <p14:creationId xmlns:p14="http://schemas.microsoft.com/office/powerpoint/2010/main" val="244091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D768-4802-8068-5712-D624040D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" pitchFamily="2" charset="0"/>
              </a:rPr>
              <a:t>Top 10 countries by number of customers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11E311-3B20-1C71-9B23-42D497492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912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F3A28-5B88-1204-62A9-B6F8778936BA}"/>
              </a:ext>
            </a:extLst>
          </p:cNvPr>
          <p:cNvSpPr txBox="1"/>
          <p:nvPr/>
        </p:nvSpPr>
        <p:spPr>
          <a:xfrm>
            <a:off x="838200" y="5108200"/>
            <a:ext cx="7895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The top 10 countries by the number of customers are: India, China, United States, Japan, Mexico, Brazil, Russian Federation, Philippines, Turkey, and lastly, Indonesia</a:t>
            </a:r>
          </a:p>
        </p:txBody>
      </p:sp>
    </p:spTree>
    <p:extLst>
      <p:ext uri="{BB962C8B-B14F-4D97-AF65-F5344CB8AC3E}">
        <p14:creationId xmlns:p14="http://schemas.microsoft.com/office/powerpoint/2010/main" val="424607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A4AF-EAD0-BB10-96F0-ECFDAD3C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" pitchFamily="2" charset="0"/>
              </a:rPr>
              <a:t>Countries with the highest customer lifetime value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EBCDF0-3410-A8DF-27F2-B6A3FE324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0194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7C0AE9-EBC7-D351-B20A-18DDF6978D5E}"/>
              </a:ext>
            </a:extLst>
          </p:cNvPr>
          <p:cNvSpPr txBox="1"/>
          <p:nvPr/>
        </p:nvSpPr>
        <p:spPr>
          <a:xfrm>
            <a:off x="8211671" y="1690688"/>
            <a:ext cx="3700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The countries with the highest customer lifetime value are: China, Turkey, United States, Mexico, Indonesia, Brazil, Philippines, and lastly, India.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D5055-517E-36FC-FF1E-13F77C3E856D}"/>
              </a:ext>
            </a:extLst>
          </p:cNvPr>
          <p:cNvSpPr txBox="1"/>
          <p:nvPr/>
        </p:nvSpPr>
        <p:spPr>
          <a:xfrm>
            <a:off x="8211671" y="3866357"/>
            <a:ext cx="3550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We recommend promoting the online rental service in these countries first to capitalize on the high customer lifetime value.</a:t>
            </a:r>
          </a:p>
        </p:txBody>
      </p:sp>
    </p:spTree>
    <p:extLst>
      <p:ext uri="{BB962C8B-B14F-4D97-AF65-F5344CB8AC3E}">
        <p14:creationId xmlns:p14="http://schemas.microsoft.com/office/powerpoint/2010/main" val="404175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B089-5818-2697-D55A-C9D411AA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" pitchFamily="2" charset="0"/>
              </a:rPr>
              <a:t>Revenue breakdown by genre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728FB5-E7C0-5255-BCB5-0887A0B4B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72482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78297-D46E-9EDF-0A55-63EF2816D819}"/>
              </a:ext>
            </a:extLst>
          </p:cNvPr>
          <p:cNvSpPr txBox="1"/>
          <p:nvPr/>
        </p:nvSpPr>
        <p:spPr>
          <a:xfrm>
            <a:off x="7790329" y="1690688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The top 10 genres that produce the most revenue are: Sports, Sci-Fi, Animation, Drama, Comedy, New, Action, Foreign, Games, and lastly, Horror.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7A1B8-3865-4944-3198-19BF6F69ECCE}"/>
              </a:ext>
            </a:extLst>
          </p:cNvPr>
          <p:cNvSpPr txBox="1"/>
          <p:nvPr/>
        </p:nvSpPr>
        <p:spPr>
          <a:xfrm>
            <a:off x="7830670" y="3689985"/>
            <a:ext cx="372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We recommend promoting movies from the top genres to maximize viewership and revenue.</a:t>
            </a:r>
          </a:p>
        </p:txBody>
      </p:sp>
    </p:spTree>
    <p:extLst>
      <p:ext uri="{BB962C8B-B14F-4D97-AF65-F5344CB8AC3E}">
        <p14:creationId xmlns:p14="http://schemas.microsoft.com/office/powerpoint/2010/main" val="101049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4332</TotalTime>
  <Words>663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Helvetica</vt:lpstr>
      <vt:lpstr>Office Theme</vt:lpstr>
      <vt:lpstr>Rockbuster Stealth  2020 Analysis</vt:lpstr>
      <vt:lpstr>Agenda</vt:lpstr>
      <vt:lpstr>Introduction</vt:lpstr>
      <vt:lpstr>Objective</vt:lpstr>
      <vt:lpstr>Top 10 movies that contributed the most to revenue</vt:lpstr>
      <vt:lpstr>Top 10 movies that contributed the least to revenue</vt:lpstr>
      <vt:lpstr>Top 10 countries by number of customers</vt:lpstr>
      <vt:lpstr>Countries with the highest customer lifetime value</vt:lpstr>
      <vt:lpstr>Revenue breakdown by genre</vt:lpstr>
      <vt:lpstr>Revenue breakdown by movie rating</vt:lpstr>
      <vt:lpstr>Recommendations &amp; other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Guan</dc:creator>
  <cp:lastModifiedBy>Peter Guan</cp:lastModifiedBy>
  <cp:revision>6</cp:revision>
  <dcterms:created xsi:type="dcterms:W3CDTF">2024-09-10T23:23:51Z</dcterms:created>
  <dcterms:modified xsi:type="dcterms:W3CDTF">2024-09-13T23:36:35Z</dcterms:modified>
</cp:coreProperties>
</file>