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5E44-6147-4443-84AF-628FBD6DE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BF76A-4B5D-B144-B096-EC40589C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F111-B986-6E41-8918-16B7BBE8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56EE-9047-CD40-AB45-A696E291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E7C7-6C24-0340-8191-9264A903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A233-8767-B74A-BD74-66010D0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4530-BC0C-E542-A59C-1D418899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EAA8-89B0-D14E-AC7F-43046118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DBC9-268D-1A4C-8917-1548B7D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F20B-3B5B-2B4D-810A-40F97038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8C652-D009-064A-932D-5B232A5CF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74F00-041B-DD44-BE1D-080130D20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4C9C-E6F1-6248-BD4D-5C1EFDBB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2AE5-20E4-3D49-95B5-42CAC4CB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204E-AA7D-5B41-B684-ABD7E7A9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EEA9-02CF-334F-8942-11F539C3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949-970D-1844-980F-5EE7EF85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6BB7-B324-1E41-B910-81E6F005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BDDC-F56D-BE4A-9A5A-7A7A4217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2212-C558-D649-BAE7-A64029B5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0831-741B-1647-97F1-36BEFD1C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4323-906C-A14A-9852-F93EE289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D406-0990-6041-835B-DCBDF1E5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1043-E928-BF47-8395-AB29E4A6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46D3-E82D-C747-99E6-07C507F3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A837-6E5D-474C-AF52-F43E058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C103-4DEA-DE40-A645-8598383DE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EFF2-76C4-794F-87BA-8FA10EF14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995C2-4573-C54B-BF63-6DC97547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D719-A6D1-F940-8DA8-78668656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9D47A-B7A2-2249-B424-061BF7DB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D674-B436-9F42-B4AF-AD787BF8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934C0-D05D-C942-AFFB-0BAB38A4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6DDA4-E212-7746-9B06-5B2DFA99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B4068-842F-2147-9AE1-A49DB2C3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62D88-30D9-6746-9414-6223A66F1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44DD3-9E9F-4B4D-B272-3FB218AB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F474C-E9AE-6D4A-BA0E-933A7031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585D6-56A5-E947-9876-8A997FE3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0AEB-FC9C-C145-AB75-5D6B725B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8B906-FFCE-CD42-B095-4DC8D70B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90312-A039-5448-9E55-FC5CEB7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A095-C3BC-8D4D-A346-3FCEF386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5EFAA-9526-534C-B7C0-CA8B99B2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BD7F0-064D-0E48-BAB8-20E88CDC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87D1A-EAD4-3F43-923A-6F5CDC3A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3220-04DE-5147-A071-A9E6A857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A263-687A-364C-8DA7-E1A7A72F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F354-9335-244B-B722-EA1712E7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F59E-ABF8-1D4B-BFDB-82F473E1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1B18-4617-2E4F-9E3F-E6913C0D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119C-ED5C-4049-9F79-82D3F712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D745-2EB8-D643-9C21-E4154539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E1B97-8C1C-094D-9B48-B2290526B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4D-191F-0842-B57E-42FFDECE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7F3C6-96D3-7F4F-8868-C6E9D928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FB63D-9A22-0B4D-AAFB-D8D6CB7A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1AB12-8999-3E42-98ED-FF14FA24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D2FDD-0560-4342-B80E-77C7DCEA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A0C1-716D-7C4F-8732-54BEEAA5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D61A-E5BF-B445-BD57-780E4BC42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122-8475-934F-9821-504ADB10B2B6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ED26-E009-AC48-AD25-7787889DE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BED5-1466-6242-B748-AFBF45A98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8DD7-08FC-024B-95B4-84224419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E618-18DA-4A4B-8D31-7969AFD7A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Customers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3AB9E-27F3-B346-A537-C52266A61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Tianqi</a:t>
            </a:r>
            <a:r>
              <a:rPr lang="en-US" sz="3200" dirty="0"/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142712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328F-2D8D-6C49-9D7B-CBBE961C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1E20-4058-FF4A-B9BA-257CF771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database contains some information about the customers, such as their id, name and favorite things.</a:t>
            </a:r>
          </a:p>
        </p:txBody>
      </p:sp>
    </p:spTree>
    <p:extLst>
      <p:ext uri="{BB962C8B-B14F-4D97-AF65-F5344CB8AC3E}">
        <p14:creationId xmlns:p14="http://schemas.microsoft.com/office/powerpoint/2010/main" val="30327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Customers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Information</dc:title>
  <dc:creator>Microsoft Office User</dc:creator>
  <cp:lastModifiedBy>Microsoft Office User</cp:lastModifiedBy>
  <cp:revision>6</cp:revision>
  <dcterms:created xsi:type="dcterms:W3CDTF">2020-05-09T20:18:10Z</dcterms:created>
  <dcterms:modified xsi:type="dcterms:W3CDTF">2020-05-09T20:23:19Z</dcterms:modified>
</cp:coreProperties>
</file>