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0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6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6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0105-ED1E-4F77-B745-DEA01919A4E4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6102-C780-4E21-9EF3-5CD7B6BE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3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2016" y="2873460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271516" y="356616"/>
                <a:ext cx="534698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516" y="356616"/>
                <a:ext cx="534698" cy="302327"/>
              </a:xfrm>
              <a:prstGeom prst="rect">
                <a:avLst/>
              </a:prstGeom>
              <a:blipFill rotWithShape="0">
                <a:blip r:embed="rId2"/>
                <a:stretch>
                  <a:fillRect l="-10345" r="-114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22364" y="650267"/>
                <a:ext cx="534698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64" y="650267"/>
                <a:ext cx="534698" cy="311880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114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173212" y="658943"/>
                <a:ext cx="534698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12" y="658943"/>
                <a:ext cx="534698" cy="311880"/>
              </a:xfrm>
              <a:prstGeom prst="rect">
                <a:avLst/>
              </a:prstGeom>
              <a:blipFill rotWithShape="0">
                <a:blip r:embed="rId4"/>
                <a:stretch>
                  <a:fillRect l="-10345" r="-114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249156" y="608506"/>
                <a:ext cx="534698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156" y="608506"/>
                <a:ext cx="534698" cy="311880"/>
              </a:xfrm>
              <a:prstGeom prst="rect">
                <a:avLst/>
              </a:prstGeom>
              <a:blipFill rotWithShape="0">
                <a:blip r:embed="rId5"/>
                <a:stretch>
                  <a:fillRect l="-909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20668" y="523084"/>
                <a:ext cx="709104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68" y="523084"/>
                <a:ext cx="709104" cy="302327"/>
              </a:xfrm>
              <a:prstGeom prst="rect">
                <a:avLst/>
              </a:prstGeom>
              <a:blipFill rotWithShape="0">
                <a:blip r:embed="rId6"/>
                <a:stretch>
                  <a:fillRect l="-7759" r="-862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561588" y="2372416"/>
                <a:ext cx="709104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588" y="2372416"/>
                <a:ext cx="709104" cy="302070"/>
              </a:xfrm>
              <a:prstGeom prst="rect">
                <a:avLst/>
              </a:prstGeom>
              <a:blipFill rotWithShape="0">
                <a:blip r:embed="rId7"/>
                <a:stretch>
                  <a:fillRect l="-6838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538865" y="1884736"/>
                <a:ext cx="709104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65" y="1884736"/>
                <a:ext cx="709104" cy="302070"/>
              </a:xfrm>
              <a:prstGeom prst="rect">
                <a:avLst/>
              </a:prstGeom>
              <a:blipFill rotWithShape="0">
                <a:blip r:embed="rId8"/>
                <a:stretch>
                  <a:fillRect l="-7759" r="-862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210528" y="1726762"/>
                <a:ext cx="883512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28" y="1726762"/>
                <a:ext cx="883512" cy="302327"/>
              </a:xfrm>
              <a:prstGeom prst="rect">
                <a:avLst/>
              </a:prstGeom>
              <a:blipFill rotWithShape="0">
                <a:blip r:embed="rId9"/>
                <a:stretch>
                  <a:fillRect l="-6207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278096" y="2070089"/>
                <a:ext cx="883512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96" y="2070089"/>
                <a:ext cx="883512" cy="302070"/>
              </a:xfrm>
              <a:prstGeom prst="rect">
                <a:avLst/>
              </a:prstGeom>
              <a:blipFill rotWithShape="0">
                <a:blip r:embed="rId10"/>
                <a:stretch>
                  <a:fillRect l="-6207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327016" y="1324080"/>
                <a:ext cx="1057917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16" y="1324080"/>
                <a:ext cx="1057917" cy="302327"/>
              </a:xfrm>
              <a:prstGeom prst="rect">
                <a:avLst/>
              </a:prstGeom>
              <a:blipFill rotWithShape="0">
                <a:blip r:embed="rId11"/>
                <a:stretch>
                  <a:fillRect l="-5202" r="-578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0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2</cp:revision>
  <dcterms:created xsi:type="dcterms:W3CDTF">2020-08-05T03:29:51Z</dcterms:created>
  <dcterms:modified xsi:type="dcterms:W3CDTF">2020-08-05T08:33:23Z</dcterms:modified>
</cp:coreProperties>
</file>