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4" autoAdjust="0"/>
    <p:restoredTop sz="96806" autoAdjust="0"/>
  </p:normalViewPr>
  <p:slideViewPr>
    <p:cSldViewPr>
      <p:cViewPr varScale="1">
        <p:scale>
          <a:sx n="83" d="100"/>
          <a:sy n="83" d="100"/>
        </p:scale>
        <p:origin x="12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 Operator Overload Introduction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Operator Overload Introduction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Operator Overload Introduction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Below operator are not allowed to overload.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https://www.youtube.com/watch?v=DVMZPOt816E&amp;list=PLk6CEY9XxSIAUeZYJYOOwHGr1XZKW6PPG&amp;index=1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84842A0-51D0-08EB-AC69-75FCE46F7A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153093"/>
              </p:ext>
            </p:extLst>
          </p:nvPr>
        </p:nvGraphicFramePr>
        <p:xfrm>
          <a:off x="899592" y="2060848"/>
          <a:ext cx="406717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067280" imgH="1981080" progId="PBrush">
                  <p:embed/>
                </p:oleObj>
              </mc:Choice>
              <mc:Fallback>
                <p:oleObj name="Bitmap Image" r:id="rId2" imgW="4067280" imgH="1981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9592" y="2060848"/>
                        <a:ext cx="4067175" cy="19812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4080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Operator Overload Introduction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4320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Operator Overload Introduction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https://www.youtube.com/watch?v=DVMZPOt816E&amp;list=PLk6CEY9XxSIAUeZYJYOOwHGr1XZKW6PPG&amp;index=1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B35FE11C-D927-700A-76A7-FAA5A982D9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931145"/>
              </p:ext>
            </p:extLst>
          </p:nvPr>
        </p:nvGraphicFramePr>
        <p:xfrm>
          <a:off x="899592" y="2204864"/>
          <a:ext cx="6477000" cy="286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477120" imgH="2867040" progId="PBrush">
                  <p:embed/>
                </p:oleObj>
              </mc:Choice>
              <mc:Fallback>
                <p:oleObj name="Bitmap Image" r:id="rId2" imgW="6477120" imgH="2867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9592" y="2204864"/>
                        <a:ext cx="6477000" cy="28670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271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Operator Overload Introduction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4320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Operator Overload Introduction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https://www.youtube.com/watch?v=DVMZPOt816E&amp;list=PLk6CEY9XxSIAUeZYJYOOwHGr1XZKW6PPG&amp;index=1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51E137E-767D-5641-B1A3-B97F2B22FA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119306"/>
              </p:ext>
            </p:extLst>
          </p:nvPr>
        </p:nvGraphicFramePr>
        <p:xfrm>
          <a:off x="1043608" y="1916832"/>
          <a:ext cx="6953250" cy="383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953400" imgH="3838680" progId="PBrush">
                  <p:embed/>
                </p:oleObj>
              </mc:Choice>
              <mc:Fallback>
                <p:oleObj name="Bitmap Image" r:id="rId2" imgW="6953400" imgH="3838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3608" y="1916832"/>
                        <a:ext cx="6953250" cy="38385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279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Operator Overload Introduction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4320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Operator Overload Introduction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https://www.youtube.com/watch?v=DVMZPOt816E&amp;list=PLk6CEY9XxSIAUeZYJYOOwHGr1XZKW6PPG&amp;index=1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A499151-8E7C-4224-E14B-7086E19739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191813"/>
              </p:ext>
            </p:extLst>
          </p:nvPr>
        </p:nvGraphicFramePr>
        <p:xfrm>
          <a:off x="1403648" y="2060848"/>
          <a:ext cx="5962650" cy="375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962680" imgH="3753000" progId="PBrush">
                  <p:embed/>
                </p:oleObj>
              </mc:Choice>
              <mc:Fallback>
                <p:oleObj name="Bitmap Image" r:id="rId2" imgW="5962680" imgH="3753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03648" y="2060848"/>
                        <a:ext cx="5962650" cy="37528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D03BEB-7B18-2A82-0C52-3F6DC6703532}"/>
              </a:ext>
            </a:extLst>
          </p:cNvPr>
          <p:cNvSpPr txBox="1"/>
          <p:nvPr/>
        </p:nvSpPr>
        <p:spPr>
          <a:xfrm>
            <a:off x="4644008" y="4221088"/>
            <a:ext cx="1008112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211848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53C93DB-86AC-8161-C474-605FF009B7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992471"/>
              </p:ext>
            </p:extLst>
          </p:nvPr>
        </p:nvGraphicFramePr>
        <p:xfrm>
          <a:off x="1043608" y="2132856"/>
          <a:ext cx="5943600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943600" imgH="3562200" progId="PBrush">
                  <p:embed/>
                </p:oleObj>
              </mc:Choice>
              <mc:Fallback>
                <p:oleObj name="Bitmap Image" r:id="rId2" imgW="5943600" imgH="3562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3608" y="2132856"/>
                        <a:ext cx="5943600" cy="35623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Operator Overload Introduction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4320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Operator Overload Introduction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https://www.youtube.com/watch?v=DVMZPOt816E&amp;list=PLk6CEY9XxSIAUeZYJYOOwHGr1XZKW6PPG&amp;index=1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D03BEB-7B18-2A82-0C52-3F6DC6703532}"/>
              </a:ext>
            </a:extLst>
          </p:cNvPr>
          <p:cNvSpPr txBox="1"/>
          <p:nvPr/>
        </p:nvSpPr>
        <p:spPr>
          <a:xfrm>
            <a:off x="3635896" y="5013176"/>
            <a:ext cx="3816424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Requirement: p3 = p1 + p2;</a:t>
            </a:r>
          </a:p>
          <a:p>
            <a:r>
              <a:rPr lang="en-US" sz="1200" dirty="0"/>
              <a:t>This compiler will not work now.</a:t>
            </a:r>
          </a:p>
          <a:p>
            <a:r>
              <a:rPr lang="en-US" sz="1200" dirty="0"/>
              <a:t>In order to make it work, we need operator overloading,</a:t>
            </a:r>
          </a:p>
        </p:txBody>
      </p:sp>
    </p:spTree>
    <p:extLst>
      <p:ext uri="{BB962C8B-B14F-4D97-AF65-F5344CB8AC3E}">
        <p14:creationId xmlns:p14="http://schemas.microsoft.com/office/powerpoint/2010/main" val="80694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3FC3A13-3930-BAB7-855D-3A5F8C88AF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78016"/>
              </p:ext>
            </p:extLst>
          </p:nvPr>
        </p:nvGraphicFramePr>
        <p:xfrm>
          <a:off x="683568" y="1988840"/>
          <a:ext cx="3648075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648240" imgH="3267000" progId="PBrush">
                  <p:embed/>
                </p:oleObj>
              </mc:Choice>
              <mc:Fallback>
                <p:oleObj name="Bitmap Image" r:id="rId2" imgW="3648240" imgH="3267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568" y="1988840"/>
                        <a:ext cx="3648075" cy="32670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Operator Overload Introduction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4320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Operator Overload Introduction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https://www.youtube.com/watch?v=DVMZPOt816E&amp;list=PLk6CEY9XxSIAUeZYJYOOwHGr1XZKW6PPG&amp;index=1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D03BEB-7B18-2A82-0C52-3F6DC6703532}"/>
              </a:ext>
            </a:extLst>
          </p:cNvPr>
          <p:cNvSpPr txBox="1"/>
          <p:nvPr/>
        </p:nvSpPr>
        <p:spPr>
          <a:xfrm>
            <a:off x="3707904" y="4149080"/>
            <a:ext cx="3816424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p3 = p1 + p2;</a:t>
            </a:r>
          </a:p>
          <a:p>
            <a:r>
              <a:rPr lang="en-US" sz="1200" dirty="0"/>
              <a:t>P4 = p3 – p1;</a:t>
            </a:r>
          </a:p>
        </p:txBody>
      </p:sp>
    </p:spTree>
    <p:extLst>
      <p:ext uri="{BB962C8B-B14F-4D97-AF65-F5344CB8AC3E}">
        <p14:creationId xmlns:p14="http://schemas.microsoft.com/office/powerpoint/2010/main" val="251566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D69A986-99FB-828C-D6C2-29776EBC02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262292"/>
              </p:ext>
            </p:extLst>
          </p:nvPr>
        </p:nvGraphicFramePr>
        <p:xfrm>
          <a:off x="467545" y="1772817"/>
          <a:ext cx="5515396" cy="403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191360" imgH="5257800" progId="PBrush">
                  <p:embed/>
                </p:oleObj>
              </mc:Choice>
              <mc:Fallback>
                <p:oleObj name="Bitmap Image" r:id="rId2" imgW="7191360" imgH="5257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545" y="1772817"/>
                        <a:ext cx="5515396" cy="403244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Operator Overload Introduction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4320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Operator Overload Introduction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https://www.youtube.com/watch?v=DVMZPOt816E&amp;list=PLk6CEY9XxSIAUeZYJYOOwHGr1XZKW6PPG&amp;index=1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0F14273-7201-41D8-9DD2-FB9F2A0AF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145447"/>
              </p:ext>
            </p:extLst>
          </p:nvPr>
        </p:nvGraphicFramePr>
        <p:xfrm>
          <a:off x="5076056" y="2852936"/>
          <a:ext cx="3505200" cy="351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505320" imgH="3514680" progId="PBrush">
                  <p:embed/>
                </p:oleObj>
              </mc:Choice>
              <mc:Fallback>
                <p:oleObj name="Bitmap Image" r:id="rId4" imgW="3505320" imgH="3514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76056" y="2852936"/>
                        <a:ext cx="3505200" cy="35147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342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Operator Overload Introduction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4320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Operator Overload Introduction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https://www.youtube.com/watch?v=DVMZPOt816E&amp;list=PLk6CEY9XxSIAUeZYJYOOwHGr1XZKW6PPG&amp;index=1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F5DA96D-576C-1443-C322-7B18920B88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030968"/>
              </p:ext>
            </p:extLst>
          </p:nvPr>
        </p:nvGraphicFramePr>
        <p:xfrm>
          <a:off x="683568" y="1844824"/>
          <a:ext cx="3771900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772080" imgH="4467240" progId="PBrush">
                  <p:embed/>
                </p:oleObj>
              </mc:Choice>
              <mc:Fallback>
                <p:oleObj name="Bitmap Image" r:id="rId2" imgW="3772080" imgH="4467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568" y="1844824"/>
                        <a:ext cx="3771900" cy="44672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790F32A-1161-455F-D0EE-E8B8DBFBE6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608203"/>
              </p:ext>
            </p:extLst>
          </p:nvPr>
        </p:nvGraphicFramePr>
        <p:xfrm>
          <a:off x="4788024" y="1916832"/>
          <a:ext cx="2505075" cy="287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2505240" imgH="2876400" progId="PBrush">
                  <p:embed/>
                </p:oleObj>
              </mc:Choice>
              <mc:Fallback>
                <p:oleObj name="Bitmap Image" r:id="rId4" imgW="2505240" imgH="2876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8024" y="1916832"/>
                        <a:ext cx="2505075" cy="28765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CD48E25-C37D-85E8-C89C-C8945C0ED127}"/>
              </a:ext>
            </a:extLst>
          </p:cNvPr>
          <p:cNvSpPr txBox="1"/>
          <p:nvPr/>
        </p:nvSpPr>
        <p:spPr>
          <a:xfrm>
            <a:off x="2915816" y="5661248"/>
            <a:ext cx="4248472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This is difficult to read</a:t>
            </a:r>
          </a:p>
          <a:p>
            <a:r>
              <a:rPr lang="en-US" sz="1200" dirty="0"/>
              <a:t>It is better to use operator overload  </a:t>
            </a:r>
          </a:p>
        </p:txBody>
      </p:sp>
    </p:spTree>
    <p:extLst>
      <p:ext uri="{BB962C8B-B14F-4D97-AF65-F5344CB8AC3E}">
        <p14:creationId xmlns:p14="http://schemas.microsoft.com/office/powerpoint/2010/main" val="1628759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4D7A24B-A9D0-324D-BA3E-12169C9B95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503948"/>
              </p:ext>
            </p:extLst>
          </p:nvPr>
        </p:nvGraphicFramePr>
        <p:xfrm>
          <a:off x="827584" y="1988840"/>
          <a:ext cx="3924300" cy="393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924360" imgH="3933720" progId="PBrush">
                  <p:embed/>
                </p:oleObj>
              </mc:Choice>
              <mc:Fallback>
                <p:oleObj name="Bitmap Image" r:id="rId2" imgW="3924360" imgH="39337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7584" y="1988840"/>
                        <a:ext cx="3924300" cy="39338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Operator Overload Introduction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4320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Operator Overload Introduction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https://www.youtube.com/watch?v=DVMZPOt816E&amp;list=PLk6CEY9XxSIAUeZYJYOOwHGr1XZKW6PPG&amp;index=1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D48E25-C37D-85E8-C89C-C8945C0ED127}"/>
              </a:ext>
            </a:extLst>
          </p:cNvPr>
          <p:cNvSpPr txBox="1"/>
          <p:nvPr/>
        </p:nvSpPr>
        <p:spPr>
          <a:xfrm>
            <a:off x="4283968" y="3573016"/>
            <a:ext cx="4248472" cy="101566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X = (y + x) *(</a:t>
            </a:r>
            <a:r>
              <a:rPr lang="en-US" sz="1200" dirty="0" err="1"/>
              <a:t>p+w</a:t>
            </a:r>
            <a:r>
              <a:rPr lang="en-US" sz="1200" dirty="0"/>
              <a:t>)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dirty="0"/>
              <a:t>(</a:t>
            </a:r>
            <a:r>
              <a:rPr lang="en-US" sz="1200" dirty="0" err="1"/>
              <a:t>y.add</a:t>
            </a:r>
            <a:r>
              <a:rPr lang="en-US" sz="1200" dirty="0"/>
              <a:t>(x)).</a:t>
            </a:r>
            <a:r>
              <a:rPr lang="en-US" sz="1200" dirty="0" err="1"/>
              <a:t>mul</a:t>
            </a:r>
            <a:r>
              <a:rPr lang="en-US" sz="1200" dirty="0"/>
              <a:t>(</a:t>
            </a:r>
            <a:r>
              <a:rPr lang="en-US" sz="1200" dirty="0" err="1"/>
              <a:t>p.add</a:t>
            </a:r>
            <a:r>
              <a:rPr lang="en-US" sz="1200" dirty="0"/>
              <a:t>(w))</a:t>
            </a:r>
          </a:p>
          <a:p>
            <a:endParaRPr lang="en-US" sz="1200" dirty="0"/>
          </a:p>
          <a:p>
            <a:r>
              <a:rPr lang="en-US" sz="1200" dirty="0"/>
              <a:t>It is very difficult to read.</a:t>
            </a:r>
          </a:p>
          <a:p>
            <a:r>
              <a:rPr lang="en-US" sz="1200" dirty="0"/>
              <a:t>So, it is better to use operator overload. </a:t>
            </a:r>
          </a:p>
        </p:txBody>
      </p:sp>
    </p:spTree>
    <p:extLst>
      <p:ext uri="{BB962C8B-B14F-4D97-AF65-F5344CB8AC3E}">
        <p14:creationId xmlns:p14="http://schemas.microsoft.com/office/powerpoint/2010/main" val="286136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4482</TotalTime>
  <Words>387</Words>
  <Application>Microsoft Office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Symbol</vt:lpstr>
      <vt:lpstr>Wingdings</vt:lpstr>
      <vt:lpstr>Office 佈景主題</vt:lpstr>
      <vt:lpstr>Bitmap Image</vt:lpstr>
      <vt:lpstr>1 Operator Overload Introduction</vt:lpstr>
      <vt:lpstr>1 Operator Overload Introduction</vt:lpstr>
      <vt:lpstr>1 Operator Overload Introduction</vt:lpstr>
      <vt:lpstr>1 Operator Overload Introduction</vt:lpstr>
      <vt:lpstr>1 Operator Overload Introduction</vt:lpstr>
      <vt:lpstr>1 Operator Overload Introduction</vt:lpstr>
      <vt:lpstr>1 Operator Overload Introduction</vt:lpstr>
      <vt:lpstr>1 Operator Overload Introduction</vt:lpstr>
      <vt:lpstr>1 Operator Overload Introduction</vt:lpstr>
      <vt:lpstr>1 Operator Overload Introduction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1483</cp:revision>
  <dcterms:created xsi:type="dcterms:W3CDTF">2018-09-28T16:40:41Z</dcterms:created>
  <dcterms:modified xsi:type="dcterms:W3CDTF">2022-10-04T05:46:43Z</dcterms:modified>
</cp:coreProperties>
</file>