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 Unary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Unary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Unary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https://www.youtube.com/watch?v=ULp4eSHL3SM&amp;list=PLk6CEY9XxSIAUeZYJYOOwHGr1XZKW6PPG&amp;index=2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9FAF103-1978-336B-95C7-793E2EB9B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48523"/>
              </p:ext>
            </p:extLst>
          </p:nvPr>
        </p:nvGraphicFramePr>
        <p:xfrm>
          <a:off x="2195736" y="1988840"/>
          <a:ext cx="44767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476600" imgH="2066760" progId="PBrush">
                  <p:embed/>
                </p:oleObj>
              </mc:Choice>
              <mc:Fallback>
                <p:oleObj name="Bitmap Image" r:id="rId2" imgW="4476600" imgH="2066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5736" y="1988840"/>
                        <a:ext cx="4476750" cy="20669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Unary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Unary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https://www.youtube.com/watch?v=ULp4eSHL3SM&amp;list=PLk6CEY9XxSIAUeZYJYOOwHGr1XZKW6PPG&amp;index=2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5791223-20FB-18ED-9EDD-47496E2CD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083763"/>
              </p:ext>
            </p:extLst>
          </p:nvPr>
        </p:nvGraphicFramePr>
        <p:xfrm>
          <a:off x="366713" y="1928813"/>
          <a:ext cx="841057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410680" imgH="3000240" progId="PBrush">
                  <p:embed/>
                </p:oleObj>
              </mc:Choice>
              <mc:Fallback>
                <p:oleObj name="Bitmap Image" r:id="rId2" imgW="8410680" imgH="3000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713" y="1928813"/>
                        <a:ext cx="8410575" cy="30003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128FAA-D20C-C1FE-94EE-4C9436CD697C}"/>
              </a:ext>
            </a:extLst>
          </p:cNvPr>
          <p:cNvSpPr txBox="1"/>
          <p:nvPr/>
        </p:nvSpPr>
        <p:spPr>
          <a:xfrm>
            <a:off x="6732240" y="3645024"/>
            <a:ext cx="165618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Unary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6E878-E7C8-2FA7-B814-F4D4722667E2}"/>
              </a:ext>
            </a:extLst>
          </p:cNvPr>
          <p:cNvSpPr txBox="1"/>
          <p:nvPr/>
        </p:nvSpPr>
        <p:spPr>
          <a:xfrm>
            <a:off x="6876256" y="2420888"/>
            <a:ext cx="165618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Binary operator</a:t>
            </a:r>
          </a:p>
        </p:txBody>
      </p:sp>
    </p:spTree>
    <p:extLst>
      <p:ext uri="{BB962C8B-B14F-4D97-AF65-F5344CB8AC3E}">
        <p14:creationId xmlns:p14="http://schemas.microsoft.com/office/powerpoint/2010/main" val="3007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Unary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Unary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https://www.youtube.com/watch?v=ULp4eSHL3SM&amp;list=PLk6CEY9XxSIAUeZYJYOOwHGr1XZKW6PPG&amp;index=2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D0D8451-F14A-6267-DE67-ABA30ECCD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37520"/>
              </p:ext>
            </p:extLst>
          </p:nvPr>
        </p:nvGraphicFramePr>
        <p:xfrm>
          <a:off x="539552" y="1988840"/>
          <a:ext cx="447675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476600" imgH="3619440" progId="PBrush">
                  <p:embed/>
                </p:oleObj>
              </mc:Choice>
              <mc:Fallback>
                <p:oleObj name="Bitmap Image" r:id="rId2" imgW="4476600" imgH="36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988840"/>
                        <a:ext cx="4476750" cy="36195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FBCDB6-BBE7-41FA-268A-B600D21BB25E}"/>
              </a:ext>
            </a:extLst>
          </p:cNvPr>
          <p:cNvSpPr txBox="1"/>
          <p:nvPr/>
        </p:nvSpPr>
        <p:spPr>
          <a:xfrm>
            <a:off x="3491880" y="3717032"/>
            <a:ext cx="5184576" cy="249299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1. First the base class sub-objects are initialized, in the order they're declared (although your class doesn't have any of these).</a:t>
            </a:r>
            <a:endParaRPr lang="en-US" altLang="en-US" sz="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2. Then the members are initialized, in the order they're declared.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If they appear in the constructor's initializer list, then they're initialized as specified there; otherwise they are default-initialized. In the case of your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and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bool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members, and POD types in general, this means they are left uninitialized (or zero-initialized if the object has static storage duration), unless they are in the initializer list.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3. Finally, the constructor body is executed. If that returns normally, then the object is fully constructed.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3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3E61858-1328-B734-02D4-F6141EDCB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00426"/>
              </p:ext>
            </p:extLst>
          </p:nvPr>
        </p:nvGraphicFramePr>
        <p:xfrm>
          <a:off x="467544" y="1844824"/>
          <a:ext cx="4352925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52760" imgH="4219560" progId="PBrush">
                  <p:embed/>
                </p:oleObj>
              </mc:Choice>
              <mc:Fallback>
                <p:oleObj name="Bitmap Image" r:id="rId2" imgW="4352760" imgH="4219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4352925" cy="4219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Unary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Unary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https://www.youtube.com/watch?v=ULp4eSHL3SM&amp;list=PLk6CEY9XxSIAUeZYJYOOwHGr1XZKW6PPG&amp;index=2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F06ED-24E9-31CC-886C-8820B2E604A2}"/>
              </a:ext>
            </a:extLst>
          </p:cNvPr>
          <p:cNvSpPr txBox="1"/>
          <p:nvPr/>
        </p:nvSpPr>
        <p:spPr>
          <a:xfrm>
            <a:off x="2483768" y="4509120"/>
            <a:ext cx="1800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232629"/>
                </a:solidFill>
                <a:latin typeface="-apple-system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 negative of data to the constructor Point (-x, -y)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A7C2146-CC93-2963-DB95-E851F296B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657011"/>
              </p:ext>
            </p:extLst>
          </p:nvPr>
        </p:nvGraphicFramePr>
        <p:xfrm>
          <a:off x="4788024" y="1772816"/>
          <a:ext cx="4078382" cy="33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514760" imgH="3724200" progId="PBrush">
                  <p:embed/>
                </p:oleObj>
              </mc:Choice>
              <mc:Fallback>
                <p:oleObj name="Bitmap Image" r:id="rId4" imgW="4514760" imgH="3724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8024" y="1772816"/>
                        <a:ext cx="4078382" cy="336423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4B2136-AFD2-A9EA-8F6A-C980182FD432}"/>
              </a:ext>
            </a:extLst>
          </p:cNvPr>
          <p:cNvCxnSpPr>
            <a:cxnSpLocks/>
            <a:stCxn id="8" idx="0"/>
            <a:endCxn id="15" idx="2"/>
          </p:cNvCxnSpPr>
          <p:nvPr/>
        </p:nvCxnSpPr>
        <p:spPr>
          <a:xfrm flipH="1" flipV="1">
            <a:off x="2375756" y="3861048"/>
            <a:ext cx="100811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E43D5-DD3C-EDE9-5F9F-ABFBC70D1AA5}"/>
              </a:ext>
            </a:extLst>
          </p:cNvPr>
          <p:cNvSpPr/>
          <p:nvPr/>
        </p:nvSpPr>
        <p:spPr>
          <a:xfrm>
            <a:off x="899592" y="3573016"/>
            <a:ext cx="29523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7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90C569-2795-7283-54C8-2AD57DDBE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42659"/>
              </p:ext>
            </p:extLst>
          </p:nvPr>
        </p:nvGraphicFramePr>
        <p:xfrm>
          <a:off x="529726" y="1916832"/>
          <a:ext cx="8290746" cy="410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10480" imgH="4267080" progId="PBrush">
                  <p:embed/>
                </p:oleObj>
              </mc:Choice>
              <mc:Fallback>
                <p:oleObj name="Bitmap Image" r:id="rId2" imgW="8610480" imgH="4267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726" y="1916832"/>
                        <a:ext cx="8290746" cy="410868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Unary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Unary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https://www.youtube.com/watch?v=ULp4eSHL3SM&amp;list=PLk6CEY9XxSIAUeZYJYOOwHGr1XZKW6PPG&amp;index=2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4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Unary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Unary Operator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https://www.youtube.com/watch?v=ULp4eSHL3SM&amp;list=PLk6CEY9XxSIAUeZYJYOOwHGr1XZKW6PPG&amp;index=2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EAA8693-39DB-A58B-097F-C13B37D3E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4997"/>
              </p:ext>
            </p:extLst>
          </p:nvPr>
        </p:nvGraphicFramePr>
        <p:xfrm>
          <a:off x="467544" y="1988840"/>
          <a:ext cx="775335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53320" imgH="4162320" progId="PBrush">
                  <p:embed/>
                </p:oleObj>
              </mc:Choice>
              <mc:Fallback>
                <p:oleObj name="Bitmap Image" r:id="rId2" imgW="7753320" imgH="4162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988840"/>
                        <a:ext cx="7753350" cy="41624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1B5904-004F-1ADD-ED13-85954D11D889}"/>
              </a:ext>
            </a:extLst>
          </p:cNvPr>
          <p:cNvSpPr txBox="1"/>
          <p:nvPr/>
        </p:nvSpPr>
        <p:spPr>
          <a:xfrm>
            <a:off x="5724128" y="4941168"/>
            <a:ext cx="180020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232629"/>
                </a:solidFill>
                <a:latin typeface="-apple-system"/>
              </a:rPr>
              <a:t>a++ need extra implementation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167C3-8903-AEBD-47CB-2F0B4CC5C33A}"/>
              </a:ext>
            </a:extLst>
          </p:cNvPr>
          <p:cNvSpPr/>
          <p:nvPr/>
        </p:nvSpPr>
        <p:spPr>
          <a:xfrm>
            <a:off x="6228184" y="3645024"/>
            <a:ext cx="100811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78B3E9-DDAF-9E26-25E1-FC67AB110BE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6624228" y="4077072"/>
            <a:ext cx="10801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8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2.1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24036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Code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https://www.youtube.com/watch?v=ULp4eSHL3SM&amp;list=PLk6CEY9XxSIAUeZYJYOOwHGr1XZKW6PPG&amp;index=2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DDD83FC-045A-39C3-DE26-2C2873919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48908"/>
              </p:ext>
            </p:extLst>
          </p:nvPr>
        </p:nvGraphicFramePr>
        <p:xfrm>
          <a:off x="3895725" y="404664"/>
          <a:ext cx="5248275" cy="555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248440" imgH="5553000" progId="PBrush">
                  <p:embed/>
                </p:oleObj>
              </mc:Choice>
              <mc:Fallback>
                <p:oleObj name="Bitmap Image" r:id="rId2" imgW="5248440" imgH="5553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95725" y="404664"/>
                        <a:ext cx="5248275" cy="5553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572A38C-BC8B-E566-AB7D-E5FD56183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012392"/>
              </p:ext>
            </p:extLst>
          </p:nvPr>
        </p:nvGraphicFramePr>
        <p:xfrm>
          <a:off x="539552" y="2492896"/>
          <a:ext cx="242887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428920" imgH="1847880" progId="PBrush">
                  <p:embed/>
                </p:oleObj>
              </mc:Choice>
              <mc:Fallback>
                <p:oleObj name="Bitmap Image" r:id="rId4" imgW="2428920" imgH="1847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2492896"/>
                        <a:ext cx="2428875" cy="18478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87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356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var(--ff-mono)</vt:lpstr>
      <vt:lpstr>Wingdings</vt:lpstr>
      <vt:lpstr>Office 佈景主題</vt:lpstr>
      <vt:lpstr>Bitmap Image</vt:lpstr>
      <vt:lpstr>2 Unary Operator</vt:lpstr>
      <vt:lpstr>2 Unary Operator</vt:lpstr>
      <vt:lpstr>2 Unary Operator</vt:lpstr>
      <vt:lpstr>2 Unary Operator</vt:lpstr>
      <vt:lpstr>2 Unary Operator</vt:lpstr>
      <vt:lpstr>2 Unary Operator</vt:lpstr>
      <vt:lpstr>2 Unary Operator</vt:lpstr>
      <vt:lpstr>2.1 Code</vt:lpstr>
      <vt:lpstr>2.1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1499</cp:revision>
  <dcterms:created xsi:type="dcterms:W3CDTF">2018-09-28T16:40:41Z</dcterms:created>
  <dcterms:modified xsi:type="dcterms:W3CDTF">2022-10-04T16:27:41Z</dcterms:modified>
</cp:coreProperties>
</file>