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3" r:id="rId4"/>
    <p:sldId id="274" r:id="rId5"/>
    <p:sldId id="275" r:id="rId6"/>
    <p:sldId id="276" r:id="rId7"/>
    <p:sldId id="277" r:id="rId8"/>
    <p:sldId id="272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02028D6-25AB-0C54-61ED-C5C717469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87437"/>
              </p:ext>
            </p:extLst>
          </p:nvPr>
        </p:nvGraphicFramePr>
        <p:xfrm>
          <a:off x="755576" y="1916832"/>
          <a:ext cx="741997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19960" imgH="3419640" progId="PBrush">
                  <p:embed/>
                </p:oleObj>
              </mc:Choice>
              <mc:Fallback>
                <p:oleObj name="Bitmap Image" r:id="rId2" imgW="7419960" imgH="341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916832"/>
                        <a:ext cx="7419975" cy="34194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28EBDC-D538-9BB2-555D-BD1AB07CE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8017"/>
              </p:ext>
            </p:extLst>
          </p:nvPr>
        </p:nvGraphicFramePr>
        <p:xfrm>
          <a:off x="683568" y="1916832"/>
          <a:ext cx="7467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67480" imgH="4114800" progId="PBrush">
                  <p:embed/>
                </p:oleObj>
              </mc:Choice>
              <mc:Fallback>
                <p:oleObj name="Bitmap Image" r:id="rId2" imgW="7467480" imgH="411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916832"/>
                        <a:ext cx="7467600" cy="41148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58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154999F-1EAA-DE2D-A769-CAAC6F215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3434"/>
              </p:ext>
            </p:extLst>
          </p:nvPr>
        </p:nvGraphicFramePr>
        <p:xfrm>
          <a:off x="1187624" y="1772816"/>
          <a:ext cx="674370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43880" imgH="4543560" progId="PBrush">
                  <p:embed/>
                </p:oleObj>
              </mc:Choice>
              <mc:Fallback>
                <p:oleObj name="Bitmap Image" r:id="rId2" imgW="6743880" imgH="454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772816"/>
                        <a:ext cx="6743700" cy="4543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12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to provide array operator.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703B9C5-51B6-5248-97B8-F6A87D3F9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51760"/>
              </p:ext>
            </p:extLst>
          </p:nvPr>
        </p:nvGraphicFramePr>
        <p:xfrm>
          <a:off x="539552" y="2132856"/>
          <a:ext cx="8136904" cy="380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53560" imgH="4191120" progId="PBrush">
                  <p:embed/>
                </p:oleObj>
              </mc:Choice>
              <mc:Fallback>
                <p:oleObj name="Bitmap Image" r:id="rId2" imgW="8953560" imgH="419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8136904" cy="380876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45FB558-FEA3-DE65-1B69-AC233B0DC607}"/>
              </a:ext>
            </a:extLst>
          </p:cNvPr>
          <p:cNvSpPr/>
          <p:nvPr/>
        </p:nvSpPr>
        <p:spPr>
          <a:xfrm>
            <a:off x="827584" y="5373216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operator [].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08BDA2-4AFC-8422-8FB3-97ECE4026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19128"/>
              </p:ext>
            </p:extLst>
          </p:nvPr>
        </p:nvGraphicFramePr>
        <p:xfrm>
          <a:off x="971600" y="2204864"/>
          <a:ext cx="671512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15080" imgH="4124160" progId="PBrush">
                  <p:embed/>
                </p:oleObj>
              </mc:Choice>
              <mc:Fallback>
                <p:oleObj name="Bitmap Image" r:id="rId2" imgW="6715080" imgH="41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204864"/>
                        <a:ext cx="6715125" cy="41243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FC6E4D8-0DE0-2AC3-0832-A89410AD7AB8}"/>
              </a:ext>
            </a:extLst>
          </p:cNvPr>
          <p:cNvSpPr/>
          <p:nvPr/>
        </p:nvSpPr>
        <p:spPr>
          <a:xfrm>
            <a:off x="1475656" y="4293096"/>
            <a:ext cx="3672408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Array Index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Index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B0DB44-14D4-7422-3209-A6A92CC22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12064"/>
              </p:ext>
            </p:extLst>
          </p:nvPr>
        </p:nvGraphicFramePr>
        <p:xfrm>
          <a:off x="755576" y="1700808"/>
          <a:ext cx="7597155" cy="436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77440" imgH="4981680" progId="PBrush">
                  <p:embed/>
                </p:oleObj>
              </mc:Choice>
              <mc:Fallback>
                <p:oleObj name="Bitmap Image" r:id="rId2" imgW="8677440" imgH="4981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7597155" cy="43614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1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24036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Code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https://www.youtube.com/watch?v=8rSB8qwaOUM&amp;list=PLk6CEY9XxSIAUeZYJYOOwHGr1XZKW6PPG&amp;index=3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BC20D75-AB08-14AB-C8B4-45488F7FE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23268"/>
              </p:ext>
            </p:extLst>
          </p:nvPr>
        </p:nvGraphicFramePr>
        <p:xfrm>
          <a:off x="2339752" y="980728"/>
          <a:ext cx="5969137" cy="547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67520" imgH="6486480" progId="PBrush">
                  <p:embed/>
                </p:oleObj>
              </mc:Choice>
              <mc:Fallback>
                <p:oleObj name="Bitmap Image" r:id="rId2" imgW="7067520" imgH="6486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9752" y="980728"/>
                        <a:ext cx="5969137" cy="54784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C8EFF4-6FE0-61C8-9EE1-F5FF0F8BB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76113"/>
              </p:ext>
            </p:extLst>
          </p:nvPr>
        </p:nvGraphicFramePr>
        <p:xfrm>
          <a:off x="4427984" y="5589240"/>
          <a:ext cx="952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952560" imgH="628560" progId="PBrush">
                  <p:embed/>
                </p:oleObj>
              </mc:Choice>
              <mc:Fallback>
                <p:oleObj name="Bitmap Image" r:id="rId4" imgW="952560" imgH="628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984" y="5589240"/>
                        <a:ext cx="952500" cy="62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7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233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Bitmap Image</vt:lpstr>
      <vt:lpstr>3 Array Index Operator</vt:lpstr>
      <vt:lpstr>3 Array Index Operator</vt:lpstr>
      <vt:lpstr>3 Array Index Operator</vt:lpstr>
      <vt:lpstr>3 Array Index Operator</vt:lpstr>
      <vt:lpstr>3 Array Index Operator</vt:lpstr>
      <vt:lpstr>3 Array Index Operator</vt:lpstr>
      <vt:lpstr>3 Array Index Operator</vt:lpstr>
      <vt:lpstr>3.1 Code</vt:lpstr>
      <vt:lpstr>3.1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1513</cp:revision>
  <dcterms:created xsi:type="dcterms:W3CDTF">2018-09-28T16:40:41Z</dcterms:created>
  <dcterms:modified xsi:type="dcterms:W3CDTF">2022-10-04T18:12:56Z</dcterms:modified>
</cp:coreProperties>
</file>