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871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 Assignment Operator (02)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Assignment Operator (02)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592289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 (02)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https://www.youtube.com/watch?v=I6C2u8WjHto&amp;list=PLk6CEY9XxSIAUeZYJYOOwHGr1XZKW6PPG&amp;index=6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65E0076-BBFC-CAC3-B404-40454AC70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256562"/>
              </p:ext>
            </p:extLst>
          </p:nvPr>
        </p:nvGraphicFramePr>
        <p:xfrm>
          <a:off x="3203848" y="1124744"/>
          <a:ext cx="5591175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91160" imgH="4781520" progId="PBrush">
                  <p:embed/>
                </p:oleObj>
              </mc:Choice>
              <mc:Fallback>
                <p:oleObj name="Bitmap Image" r:id="rId2" imgW="5591160" imgH="4781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3848" y="1124744"/>
                        <a:ext cx="5591175" cy="47815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1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Assignment Operator (02)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592289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 (02)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https://www.youtube.com/watch?v=I6C2u8WjHto&amp;list=PLk6CEY9XxSIAUeZYJYOOwHGr1XZKW6PPG&amp;index=6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E268C8C-4BBD-CEE0-5A2B-41CF19DF5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74465"/>
              </p:ext>
            </p:extLst>
          </p:nvPr>
        </p:nvGraphicFramePr>
        <p:xfrm>
          <a:off x="3419872" y="1268760"/>
          <a:ext cx="344805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8080" imgH="4524480" progId="PBrush">
                  <p:embed/>
                </p:oleObj>
              </mc:Choice>
              <mc:Fallback>
                <p:oleObj name="Bitmap Image" r:id="rId2" imgW="3448080" imgH="4524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9872" y="1268760"/>
                        <a:ext cx="3448050" cy="4524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94C6DD8-4665-1CF1-4C1E-71B6F1017971}"/>
              </a:ext>
            </a:extLst>
          </p:cNvPr>
          <p:cNvSpPr txBox="1"/>
          <p:nvPr/>
        </p:nvSpPr>
        <p:spPr>
          <a:xfrm>
            <a:off x="5076056" y="4221088"/>
            <a:ext cx="338437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do not need compare address of the friend class.</a:t>
            </a:r>
          </a:p>
          <a:p>
            <a:r>
              <a:rPr lang="en-US" sz="1200" dirty="0"/>
              <a:t>The class can be accessed by the friend class. </a:t>
            </a:r>
          </a:p>
        </p:txBody>
      </p:sp>
    </p:spTree>
    <p:extLst>
      <p:ext uri="{BB962C8B-B14F-4D97-AF65-F5344CB8AC3E}">
        <p14:creationId xmlns:p14="http://schemas.microsoft.com/office/powerpoint/2010/main" val="235013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9202C03-09D1-1940-9F2A-C66A9D8D7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67009"/>
              </p:ext>
            </p:extLst>
          </p:nvPr>
        </p:nvGraphicFramePr>
        <p:xfrm>
          <a:off x="827584" y="1772816"/>
          <a:ext cx="7707263" cy="443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15240" imgH="5010120" progId="PBrush">
                  <p:embed/>
                </p:oleObj>
              </mc:Choice>
              <mc:Fallback>
                <p:oleObj name="Bitmap Image" r:id="rId2" imgW="8715240" imgH="5010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772816"/>
                        <a:ext cx="7707263" cy="443062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Assignment Operator (02)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504056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 (02)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https://www.youtube.com/watch?v=I6C2u8WjHto&amp;list=PLk6CEY9XxSIAUeZYJYOOwHGr1XZKW6PPG&amp;index=6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8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Assignment Operator (02)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504056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 (02)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https://www.youtube.com/watch?v=I6C2u8WjHto&amp;list=PLk6CEY9XxSIAUeZYJYOOwHGr1XZKW6PPG&amp;index=6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A5BB1F-D672-8188-2A15-E91A82570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01101"/>
              </p:ext>
            </p:extLst>
          </p:nvPr>
        </p:nvGraphicFramePr>
        <p:xfrm>
          <a:off x="467544" y="1700808"/>
          <a:ext cx="4896544" cy="470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43680" imgH="4943520" progId="PBrush">
                  <p:embed/>
                </p:oleObj>
              </mc:Choice>
              <mc:Fallback>
                <p:oleObj name="Bitmap Image" r:id="rId2" imgW="5143680" imgH="4943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00808"/>
                        <a:ext cx="4896544" cy="470612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18C8FEE-2C93-56D7-FB71-A9383D07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77586"/>
              </p:ext>
            </p:extLst>
          </p:nvPr>
        </p:nvGraphicFramePr>
        <p:xfrm>
          <a:off x="4427984" y="2348880"/>
          <a:ext cx="4320480" cy="4077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076720" imgH="4791240" progId="PBrush">
                  <p:embed/>
                </p:oleObj>
              </mc:Choice>
              <mc:Fallback>
                <p:oleObj name="Bitmap Image" r:id="rId4" imgW="5076720" imgH="4791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7984" y="2348880"/>
                        <a:ext cx="4320480" cy="407730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21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Assignment Operator (02)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504056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 (02)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https://www.youtube.com/watch?v=I6C2u8WjHto&amp;list=PLk6CEY9XxSIAUeZYJYOOwHGr1XZKW6PPG&amp;index=6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24A2EF5-5E3A-D445-C7D4-BD1E7498C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32685"/>
              </p:ext>
            </p:extLst>
          </p:nvPr>
        </p:nvGraphicFramePr>
        <p:xfrm>
          <a:off x="1043608" y="1700808"/>
          <a:ext cx="5184576" cy="463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81640" imgH="4809960" progId="PBrush">
                  <p:embed/>
                </p:oleObj>
              </mc:Choice>
              <mc:Fallback>
                <p:oleObj name="Bitmap Image" r:id="rId2" imgW="5381640" imgH="4809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1700808"/>
                        <a:ext cx="5184576" cy="463400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024DDA4-2139-1036-A04E-9F99646EFF81}"/>
              </a:ext>
            </a:extLst>
          </p:cNvPr>
          <p:cNvSpPr txBox="1"/>
          <p:nvPr/>
        </p:nvSpPr>
        <p:spPr>
          <a:xfrm>
            <a:off x="3419872" y="4149080"/>
            <a:ext cx="151216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Return value (*this)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036A3-B2F7-5547-5E3E-37AD4B8B7350}"/>
              </a:ext>
            </a:extLst>
          </p:cNvPr>
          <p:cNvSpPr/>
          <p:nvPr/>
        </p:nvSpPr>
        <p:spPr>
          <a:xfrm>
            <a:off x="1691680" y="4293096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129D46-2E47-B467-93F6-05DEFA2E3B17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627784" y="4287580"/>
            <a:ext cx="792088" cy="11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Assignment Operator (02)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504056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 (02)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https://www.youtube.com/watch?v=I6C2u8WjHto&amp;list=PLk6CEY9XxSIAUeZYJYOOwHGr1XZKW6PPG&amp;index=6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E95A887-EF6B-BF7C-BA0A-0D733DE7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28255"/>
              </p:ext>
            </p:extLst>
          </p:nvPr>
        </p:nvGraphicFramePr>
        <p:xfrm>
          <a:off x="683568" y="1700808"/>
          <a:ext cx="7704856" cy="454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58040" imgH="4867200" progId="PBrush">
                  <p:embed/>
                </p:oleObj>
              </mc:Choice>
              <mc:Fallback>
                <p:oleObj name="Bitmap Image" r:id="rId2" imgW="8258040" imgH="4867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00808"/>
                        <a:ext cx="7704856" cy="454115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59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Assignment Operator (02)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504056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 (02)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https://www.youtube.com/watch?v=I6C2u8WjHto&amp;list=PLk6CEY9XxSIAUeZYJYOOwHGr1XZKW6PPG&amp;index=6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9AD2406-4A74-5BC4-2B92-B9E012E7C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14809"/>
              </p:ext>
            </p:extLst>
          </p:nvPr>
        </p:nvGraphicFramePr>
        <p:xfrm>
          <a:off x="4572000" y="1196752"/>
          <a:ext cx="3724275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24200" imgH="5095800" progId="PBrush">
                  <p:embed/>
                </p:oleObj>
              </mc:Choice>
              <mc:Fallback>
                <p:oleObj name="Bitmap Image" r:id="rId2" imgW="3724200" imgH="5095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1196752"/>
                        <a:ext cx="3724275" cy="5095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1F58A-08B0-87F1-BAFF-49E526DAAC50}"/>
              </a:ext>
            </a:extLst>
          </p:cNvPr>
          <p:cNvSpPr txBox="1"/>
          <p:nvPr/>
        </p:nvSpPr>
        <p:spPr>
          <a:xfrm>
            <a:off x="1475656" y="4149080"/>
            <a:ext cx="151216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Copy constructor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677AA-0909-2FC6-61E9-358D48346375}"/>
              </a:ext>
            </a:extLst>
          </p:cNvPr>
          <p:cNvSpPr/>
          <p:nvPr/>
        </p:nvSpPr>
        <p:spPr>
          <a:xfrm>
            <a:off x="5004048" y="4653136"/>
            <a:ext cx="180020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FAF77A-381A-0E5E-D6F4-7919B828DBC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987824" y="4287580"/>
            <a:ext cx="2016224" cy="6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9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281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Bitmap Image</vt:lpstr>
      <vt:lpstr>6 Assignment Operator (02)</vt:lpstr>
      <vt:lpstr>6 Assignment Operator (02)</vt:lpstr>
      <vt:lpstr>6 Assignment Operator (02)</vt:lpstr>
      <vt:lpstr>6 Assignment Operator (02)</vt:lpstr>
      <vt:lpstr>6 Assignment Operator (02)</vt:lpstr>
      <vt:lpstr>6 Assignment Operator (02)</vt:lpstr>
      <vt:lpstr>6 Assignment Operator (02)</vt:lpstr>
      <vt:lpstr>6 Assignment Operator (02)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1584</cp:revision>
  <dcterms:created xsi:type="dcterms:W3CDTF">2018-09-28T16:40:41Z</dcterms:created>
  <dcterms:modified xsi:type="dcterms:W3CDTF">2022-10-05T19:46:35Z</dcterms:modified>
</cp:coreProperties>
</file>