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871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 Overload Type Cast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Overload Type Cast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592289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Overload Cast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C++ compiler automatically Type Cast. It does not implicitly conversion.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User define data type need Type cast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https://www.youtube.com/watch?v=kgKFYD9hIMU&amp;list=PLk6CEY9XxSIAUeZYJYOOwHGr1XZKW6PPG&amp;index=7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DDB770B-19EF-8E4A-949D-71779DE12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78876"/>
              </p:ext>
            </p:extLst>
          </p:nvPr>
        </p:nvGraphicFramePr>
        <p:xfrm>
          <a:off x="3131840" y="1196752"/>
          <a:ext cx="580072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00680" imgH="4819680" progId="PBrush">
                  <p:embed/>
                </p:oleObj>
              </mc:Choice>
              <mc:Fallback>
                <p:oleObj name="Bitmap Image" r:id="rId2" imgW="5800680" imgH="4819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1840" y="1196752"/>
                        <a:ext cx="5800725" cy="4819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1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63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Bitmap Image</vt:lpstr>
      <vt:lpstr>7 Overload Type Cast</vt:lpstr>
      <vt:lpstr>7 Overload Type Cast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1586</cp:revision>
  <dcterms:created xsi:type="dcterms:W3CDTF">2018-09-28T16:40:41Z</dcterms:created>
  <dcterms:modified xsi:type="dcterms:W3CDTF">2022-10-05T19:51:20Z</dcterms:modified>
</cp:coreProperties>
</file>