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7" r:id="rId3"/>
    <p:sldId id="27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871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 Operator New and Delete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Operator New and Delete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2592289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Overload New and Delete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https://www.youtube.com/watch?v=8v_3ITNhEZo&amp;list=PLk6CEY9XxSIAUeZYJYOOwHGr1XZKW6PPG&amp;index=8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7188226-7399-B647-8528-CDE4D84094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201287"/>
              </p:ext>
            </p:extLst>
          </p:nvPr>
        </p:nvGraphicFramePr>
        <p:xfrm>
          <a:off x="3419872" y="1340768"/>
          <a:ext cx="4943475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943520" imgH="3686040" progId="PBrush">
                  <p:embed/>
                </p:oleObj>
              </mc:Choice>
              <mc:Fallback>
                <p:oleObj name="Bitmap Image" r:id="rId2" imgW="4943520" imgH="3686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9872" y="1340768"/>
                        <a:ext cx="4943475" cy="36861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17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Operator New and Delete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2592289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Overload New and Delete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https://www.youtube.com/watch?v=8v_3ITNhEZo&amp;list=PLk6CEY9XxSIAUeZYJYOOwHGr1XZKW6PPG&amp;index=8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79206DD-FE73-8466-7BF4-BAE780BFCD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648664"/>
              </p:ext>
            </p:extLst>
          </p:nvPr>
        </p:nvGraphicFramePr>
        <p:xfrm>
          <a:off x="3347864" y="1340768"/>
          <a:ext cx="4914900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915080" imgH="3724200" progId="PBrush">
                  <p:embed/>
                </p:oleObj>
              </mc:Choice>
              <mc:Fallback>
                <p:oleObj name="Bitmap Image" r:id="rId2" imgW="4915080" imgH="3724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7864" y="1340768"/>
                        <a:ext cx="4914900" cy="37242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8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5095</TotalTime>
  <Words>82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Bitmap Image</vt:lpstr>
      <vt:lpstr>8 Operator New and Delete</vt:lpstr>
      <vt:lpstr>8 Operator New and Delete</vt:lpstr>
      <vt:lpstr>8 Operator New and Delete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1588</cp:revision>
  <dcterms:created xsi:type="dcterms:W3CDTF">2018-09-28T16:40:41Z</dcterms:created>
  <dcterms:modified xsi:type="dcterms:W3CDTF">2022-10-05T20:53:13Z</dcterms:modified>
</cp:coreProperties>
</file>