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64" r:id="rId5"/>
    <p:sldId id="271" r:id="rId6"/>
    <p:sldId id="268" r:id="rId7"/>
    <p:sldId id="267" r:id="rId8"/>
    <p:sldId id="266" r:id="rId9"/>
    <p:sldId id="270" r:id="rId10"/>
    <p:sldId id="269" r:id="rId11"/>
    <p:sldId id="27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 STL Vector: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6772D1-5235-7F60-1B70-D95707727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358305"/>
              </p:ext>
            </p:extLst>
          </p:nvPr>
        </p:nvGraphicFramePr>
        <p:xfrm>
          <a:off x="251520" y="2132856"/>
          <a:ext cx="835247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29760" imgH="1676520" progId="PBrush">
                  <p:embed/>
                </p:oleObj>
              </mc:Choice>
              <mc:Fallback>
                <p:oleObj name="Bitmap Image" r:id="rId2" imgW="10229760" imgH="167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2132856"/>
                        <a:ext cx="8352474" cy="136815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(8:34/16:22)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4860032" y="2744924"/>
            <a:ext cx="36004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251520" y="2744924"/>
            <a:ext cx="17281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1979712" y="2888940"/>
            <a:ext cx="288032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5148064" y="3068960"/>
            <a:ext cx="1872208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Mulitmap1.count(“Peter”)</a:t>
            </a:r>
          </a:p>
        </p:txBody>
      </p:sp>
    </p:spTree>
    <p:extLst>
      <p:ext uri="{BB962C8B-B14F-4D97-AF65-F5344CB8AC3E}">
        <p14:creationId xmlns:p14="http://schemas.microsoft.com/office/powerpoint/2010/main" val="4525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EA0D310-FC1B-35E3-1511-EE31CD932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776718"/>
              </p:ext>
            </p:extLst>
          </p:nvPr>
        </p:nvGraphicFramePr>
        <p:xfrm>
          <a:off x="971600" y="1700808"/>
          <a:ext cx="6192688" cy="489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48200" imgH="4619520" progId="PBrush">
                  <p:embed/>
                </p:oleObj>
              </mc:Choice>
              <mc:Fallback>
                <p:oleObj name="Bitmap Image" r:id="rId2" imgW="5848200" imgH="46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6192688" cy="489161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Lower_bound</a:t>
            </a:r>
            <a:r>
              <a:rPr lang="en-US" sz="1800" b="1" dirty="0">
                <a:solidFill>
                  <a:schemeClr val="tx1"/>
                </a:solidFill>
              </a:rPr>
              <a:t> (13:02/16:22)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1619672" y="4314746"/>
            <a:ext cx="2520280" cy="482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4499992" y="4581128"/>
            <a:ext cx="244827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Mulitmap1.lower_bound(“Peter”)</a:t>
            </a:r>
          </a:p>
        </p:txBody>
      </p:sp>
    </p:spTree>
    <p:extLst>
      <p:ext uri="{BB962C8B-B14F-4D97-AF65-F5344CB8AC3E}">
        <p14:creationId xmlns:p14="http://schemas.microsoft.com/office/powerpoint/2010/main" val="65810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914218-27D0-08A4-9D54-1A62024A9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92637"/>
              </p:ext>
            </p:extLst>
          </p:nvPr>
        </p:nvGraphicFramePr>
        <p:xfrm>
          <a:off x="611560" y="1772816"/>
          <a:ext cx="7686675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86720" imgH="4438800" progId="PBrush">
                  <p:embed/>
                </p:oleObj>
              </mc:Choice>
              <mc:Fallback>
                <p:oleObj name="Bitmap Image" r:id="rId2" imgW="7686720" imgH="4438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686675" cy="4438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STL Vector: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4067944" y="3573016"/>
            <a:ext cx="16561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map, we have unique key with one value.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A9162-6125-8376-976E-38FC7CDCE88E}"/>
              </a:ext>
            </a:extLst>
          </p:cNvPr>
          <p:cNvSpPr txBox="1"/>
          <p:nvPr/>
        </p:nvSpPr>
        <p:spPr>
          <a:xfrm>
            <a:off x="4139952" y="4581128"/>
            <a:ext cx="1584176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multimap, we can have duplicate key with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2914218-27D0-08A4-9D54-1A62024A9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1772816"/>
          <a:ext cx="7686675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86720" imgH="4438800" progId="PBrush">
                  <p:embed/>
                </p:oleObj>
              </mc:Choice>
              <mc:Fallback>
                <p:oleObj name="Bitmap Image" r:id="rId2" imgW="7686720" imgH="44388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2914218-27D0-08A4-9D54-1A62024A9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686675" cy="4438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STL Vector: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1043608" y="2348880"/>
            <a:ext cx="568863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2627784" y="4293096"/>
            <a:ext cx="504056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879812" y="2852936"/>
            <a:ext cx="1008112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F8CDE8-09F2-48C3-538D-D5E834C26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35999"/>
              </p:ext>
            </p:extLst>
          </p:nvPr>
        </p:nvGraphicFramePr>
        <p:xfrm>
          <a:off x="395536" y="1700808"/>
          <a:ext cx="7715647" cy="4243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867880" imgH="4876920" progId="PBrush">
                  <p:embed/>
                </p:oleObj>
              </mc:Choice>
              <mc:Fallback>
                <p:oleObj name="Bitmap Image" r:id="rId2" imgW="8867880" imgH="4876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700808"/>
                        <a:ext cx="7715647" cy="424319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 STL Vector: Multimap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Multimap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89415-A01C-3636-47CC-2C376BB736BA}"/>
              </a:ext>
            </a:extLst>
          </p:cNvPr>
          <p:cNvSpPr/>
          <p:nvPr/>
        </p:nvSpPr>
        <p:spPr>
          <a:xfrm>
            <a:off x="4644008" y="3789040"/>
            <a:ext cx="3384376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2893BC-AEF3-CDBF-C62F-A3A9598DF396}"/>
              </a:ext>
            </a:extLst>
          </p:cNvPr>
          <p:cNvSpPr/>
          <p:nvPr/>
        </p:nvSpPr>
        <p:spPr>
          <a:xfrm>
            <a:off x="395536" y="3140968"/>
            <a:ext cx="9361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C308DD-5D01-725B-F075-F3364488B1A3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1331640" y="3573016"/>
            <a:ext cx="3312368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58E405-AFA5-2CDC-197D-E98408D11255}"/>
              </a:ext>
            </a:extLst>
          </p:cNvPr>
          <p:cNvSpPr txBox="1"/>
          <p:nvPr/>
        </p:nvSpPr>
        <p:spPr>
          <a:xfrm>
            <a:off x="7740352" y="4221088"/>
            <a:ext cx="129614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Create multimap object.</a:t>
            </a:r>
          </a:p>
          <a:p>
            <a:r>
              <a:rPr lang="en-US" sz="1200" dirty="0"/>
              <a:t>Iterate the object and print value.</a:t>
            </a:r>
          </a:p>
        </p:txBody>
      </p:sp>
    </p:spTree>
    <p:extLst>
      <p:ext uri="{BB962C8B-B14F-4D97-AF65-F5344CB8AC3E}">
        <p14:creationId xmlns:p14="http://schemas.microsoft.com/office/powerpoint/2010/main" val="145877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9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CF125A4-F0AF-338C-88DB-C032F51F2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813572"/>
              </p:ext>
            </p:extLst>
          </p:nvPr>
        </p:nvGraphicFramePr>
        <p:xfrm>
          <a:off x="539552" y="1772816"/>
          <a:ext cx="76771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77000" imgH="3295800" progId="PBrush">
                  <p:embed/>
                </p:oleObj>
              </mc:Choice>
              <mc:Fallback>
                <p:oleObj name="Bitmap Image" r:id="rId2" imgW="7677000" imgH="3295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7677150" cy="3295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(8:34/16:22)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1763688" y="2492896"/>
            <a:ext cx="38884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4CCFBEF-E980-9F1F-0B4C-D1073D617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1628800"/>
          <a:ext cx="7848872" cy="480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48720" imgH="5905440" progId="PBrush">
                  <p:embed/>
                </p:oleObj>
              </mc:Choice>
              <mc:Fallback>
                <p:oleObj name="Bitmap Image" r:id="rId2" imgW="9648720" imgH="5905440" progId="PBrus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4CCFBEF-E980-9F1F-0B4C-D1073D617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628800"/>
                        <a:ext cx="7848872" cy="480334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(7:13/16:22)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4572000" y="3645024"/>
            <a:ext cx="352839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323528" y="2492896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1259632" y="2744924"/>
            <a:ext cx="3312368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5868144" y="2852936"/>
            <a:ext cx="280831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Select “Peter” as the key as store in an object range.</a:t>
            </a:r>
          </a:p>
          <a:p>
            <a:r>
              <a:rPr lang="en-US" sz="1200" dirty="0"/>
              <a:t>Iterate the object range to find all value of the key.</a:t>
            </a:r>
          </a:p>
        </p:txBody>
      </p:sp>
    </p:spTree>
    <p:extLst>
      <p:ext uri="{BB962C8B-B14F-4D97-AF65-F5344CB8AC3E}">
        <p14:creationId xmlns:p14="http://schemas.microsoft.com/office/powerpoint/2010/main" val="120807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AD5371B-D21A-4F94-E24D-5140D1AAB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01163"/>
              </p:ext>
            </p:extLst>
          </p:nvPr>
        </p:nvGraphicFramePr>
        <p:xfrm>
          <a:off x="467544" y="1844824"/>
          <a:ext cx="7632848" cy="481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934640" imgH="6896160" progId="PBrush">
                  <p:embed/>
                </p:oleObj>
              </mc:Choice>
              <mc:Fallback>
                <p:oleObj name="Bitmap Image" r:id="rId2" imgW="10934640" imgH="6896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7632848" cy="481426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(8:34/16:22)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3779912" y="4221088"/>
            <a:ext cx="41764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467544" y="2492896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1403648" y="2744924"/>
            <a:ext cx="2376264" cy="16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3707904" y="4653136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Expand “auto” into</a:t>
            </a:r>
          </a:p>
          <a:p>
            <a:r>
              <a:rPr lang="en-US" sz="1200" dirty="0"/>
              <a:t>“pair&lt;multimap&lt;string, int&gt;::iterator, multimap&lt;string, int&gt;::iterator&gt; </a:t>
            </a:r>
          </a:p>
        </p:txBody>
      </p:sp>
    </p:spTree>
    <p:extLst>
      <p:ext uri="{BB962C8B-B14F-4D97-AF65-F5344CB8AC3E}">
        <p14:creationId xmlns:p14="http://schemas.microsoft.com/office/powerpoint/2010/main" val="160375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AD5371B-D21A-4F94-E24D-5140D1AAB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844824"/>
          <a:ext cx="7632848" cy="481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934640" imgH="6896160" progId="PBrush">
                  <p:embed/>
                </p:oleObj>
              </mc:Choice>
              <mc:Fallback>
                <p:oleObj name="Bitmap Image" r:id="rId2" imgW="10934640" imgH="6896160" progId="PBrush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AD5371B-D21A-4F94-E24D-5140D1AAB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7632848" cy="481426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99.1 count, equal_range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Count, equal_range (8:34/16:22)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https://www.youtube.com/watch?v=jOJSdEwldwk&amp;list=PLk6CEY9XxSIA-xo3HRYC3M0Aitzdut7AA&amp;index=9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B1F3A-E78D-B594-AB83-EAC69BACD2B4}"/>
              </a:ext>
            </a:extLst>
          </p:cNvPr>
          <p:cNvSpPr/>
          <p:nvPr/>
        </p:nvSpPr>
        <p:spPr>
          <a:xfrm>
            <a:off x="3779912" y="4221088"/>
            <a:ext cx="41764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A0127-F4F8-0F8C-3F34-DF6CABE19075}"/>
              </a:ext>
            </a:extLst>
          </p:cNvPr>
          <p:cNvSpPr/>
          <p:nvPr/>
        </p:nvSpPr>
        <p:spPr>
          <a:xfrm>
            <a:off x="467544" y="2492896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819AA-F56E-3B26-026E-4853EF01EA47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1403648" y="2744924"/>
            <a:ext cx="2376264" cy="16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C25565-6FEE-87F4-F572-9D9850F259F2}"/>
              </a:ext>
            </a:extLst>
          </p:cNvPr>
          <p:cNvSpPr txBox="1"/>
          <p:nvPr/>
        </p:nvSpPr>
        <p:spPr>
          <a:xfrm>
            <a:off x="3707904" y="4653136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Expand “auto” into</a:t>
            </a:r>
          </a:p>
          <a:p>
            <a:r>
              <a:rPr lang="en-US" sz="1200" dirty="0"/>
              <a:t>“pair&lt;multimap&lt;string, int&gt;::iterator, multimap&lt;string, int&gt;::iterator&gt; </a:t>
            </a:r>
          </a:p>
        </p:txBody>
      </p:sp>
    </p:spTree>
    <p:extLst>
      <p:ext uri="{BB962C8B-B14F-4D97-AF65-F5344CB8AC3E}">
        <p14:creationId xmlns:p14="http://schemas.microsoft.com/office/powerpoint/2010/main" val="162706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460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Bitmap Image</vt:lpstr>
      <vt:lpstr>9 STL Vector: Multimap</vt:lpstr>
      <vt:lpstr>9 STL Vector: Multimap</vt:lpstr>
      <vt:lpstr>9 STL Vector: Multimap</vt:lpstr>
      <vt:lpstr>9 STL Vector: Multimap</vt:lpstr>
      <vt:lpstr>99.1 count, equal_range</vt:lpstr>
      <vt:lpstr>99.1 count, equal_range</vt:lpstr>
      <vt:lpstr>99.1 count, equal_range</vt:lpstr>
      <vt:lpstr>99.1 count, equal_range</vt:lpstr>
      <vt:lpstr>99.1 count, equal_range</vt:lpstr>
      <vt:lpstr>99.1 count, equal_range</vt:lpstr>
      <vt:lpstr>99.1 count, equal_range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1174</cp:revision>
  <dcterms:created xsi:type="dcterms:W3CDTF">2018-09-28T16:40:41Z</dcterms:created>
  <dcterms:modified xsi:type="dcterms:W3CDTF">2022-09-29T15:49:35Z</dcterms:modified>
</cp:coreProperties>
</file>