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F781A6-B521-2919-A30F-80DBFD46A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46049"/>
              </p:ext>
            </p:extLst>
          </p:nvPr>
        </p:nvGraphicFramePr>
        <p:xfrm>
          <a:off x="971600" y="1916832"/>
          <a:ext cx="63627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62640" imgH="3819600" progId="PBrush">
                  <p:embed/>
                </p:oleObj>
              </mc:Choice>
              <mc:Fallback>
                <p:oleObj name="Bitmap Image" r:id="rId2" imgW="6362640" imgH="381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916832"/>
                        <a:ext cx="6362700" cy="3819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https://www.youtube.com/watch?v=fHyjZAbZxh0&amp;list=PLk6CEY9XxSIA-xo3HRYC3M0Aitzdut7AA&amp;index=10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Insert call:</a:t>
            </a:r>
          </a:p>
          <a:p>
            <a:r>
              <a:rPr lang="en-US" sz="1200" dirty="0"/>
              <a:t>Construct</a:t>
            </a:r>
          </a:p>
          <a:p>
            <a:r>
              <a:rPr lang="en-US" sz="1200" dirty="0"/>
              <a:t>Copy</a:t>
            </a:r>
          </a:p>
          <a:p>
            <a:endParaRPr lang="en-US" sz="1200" dirty="0"/>
          </a:p>
          <a:p>
            <a:r>
              <a:rPr lang="en-US" sz="1200" dirty="0"/>
              <a:t>Emplace call:</a:t>
            </a:r>
          </a:p>
          <a:p>
            <a:r>
              <a:rPr lang="en-US" sz="1200" dirty="0"/>
              <a:t>Construct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60F2FD-924A-0277-2057-E61B2BB63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29501"/>
              </p:ext>
            </p:extLst>
          </p:nvPr>
        </p:nvGraphicFramePr>
        <p:xfrm>
          <a:off x="971600" y="1700808"/>
          <a:ext cx="68103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0480" imgH="4638600" progId="PBrush">
                  <p:embed/>
                </p:oleObj>
              </mc:Choice>
              <mc:Fallback>
                <p:oleObj name="Bitmap Image" r:id="rId2" imgW="6810480" imgH="463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810375" cy="463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https://www.youtube.com/watch?v=fHyjZAbZxh0&amp;list=PLk6CEY9XxSIA-xo3HRYC3M0Aitzdut7AA&amp;index=10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a(10)</a:t>
            </a:r>
          </a:p>
          <a:p>
            <a:r>
              <a:rPr lang="en-US" sz="1200" dirty="0" err="1"/>
              <a:t>Set.insert</a:t>
            </a:r>
            <a:r>
              <a:rPr lang="en-US" sz="1200" dirty="0"/>
              <a:t>(a);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2. Copy</a:t>
            </a:r>
          </a:p>
        </p:txBody>
      </p:sp>
    </p:spTree>
    <p:extLst>
      <p:ext uri="{BB962C8B-B14F-4D97-AF65-F5344CB8AC3E}">
        <p14:creationId xmlns:p14="http://schemas.microsoft.com/office/powerpoint/2010/main" val="8780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FC271A-A52C-5A3C-0B48-4013B8C23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57365"/>
              </p:ext>
            </p:extLst>
          </p:nvPr>
        </p:nvGraphicFramePr>
        <p:xfrm>
          <a:off x="1115616" y="1772816"/>
          <a:ext cx="55721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72080" imgH="4552920" progId="PBrush">
                  <p:embed/>
                </p:oleObj>
              </mc:Choice>
              <mc:Fallback>
                <p:oleObj name="Bitmap Image" r:id="rId2" imgW="557208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5572125" cy="4552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https://www.youtube.com/watch?v=fHyjZAbZxh0&amp;list=PLk6CEY9XxSIA-xo3HRYC3M0Aitzdut7AA&amp;index=10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Set.emplace</a:t>
            </a:r>
            <a:r>
              <a:rPr lang="en-US" sz="1200" dirty="0"/>
              <a:t>(10);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/>
              <a:t>Only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1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381F715-4FB9-EBCB-F50F-CCB45FBE7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9824"/>
              </p:ext>
            </p:extLst>
          </p:nvPr>
        </p:nvGraphicFramePr>
        <p:xfrm>
          <a:off x="539552" y="1700807"/>
          <a:ext cx="7704856" cy="522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01200" imgH="6505560" progId="PBrush">
                  <p:embed/>
                </p:oleObj>
              </mc:Choice>
              <mc:Fallback>
                <p:oleObj name="Bitmap Image" r:id="rId2" imgW="9601200" imgH="650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7"/>
                        <a:ext cx="7704856" cy="522086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https://www.youtube.com/watch?v=fHyjZAbZxh0&amp;list=PLk6CEY9XxSIA-xo3HRYC3M0Aitzdut7AA&amp;index=10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796136" y="5445224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Set.emplace</a:t>
            </a:r>
            <a:r>
              <a:rPr lang="en-US" sz="1200" dirty="0"/>
              <a:t>(10);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F014D-F023-23AC-9BB6-77C317832122}"/>
              </a:ext>
            </a:extLst>
          </p:cNvPr>
          <p:cNvSpPr/>
          <p:nvPr/>
        </p:nvSpPr>
        <p:spPr>
          <a:xfrm>
            <a:off x="3995936" y="4437112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7D72F-F8E9-4B0F-9AA9-60E5C7F7CADD}"/>
              </a:ext>
            </a:extLst>
          </p:cNvPr>
          <p:cNvSpPr/>
          <p:nvPr/>
        </p:nvSpPr>
        <p:spPr>
          <a:xfrm>
            <a:off x="3995936" y="544522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B6F2E-E1C4-B580-096F-CB858CBFEBBE}"/>
              </a:ext>
            </a:extLst>
          </p:cNvPr>
          <p:cNvSpPr/>
          <p:nvPr/>
        </p:nvSpPr>
        <p:spPr>
          <a:xfrm>
            <a:off x="539552" y="1916832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127CF-216D-85F7-3144-0DCBCD87B2F5}"/>
              </a:ext>
            </a:extLst>
          </p:cNvPr>
          <p:cNvSpPr/>
          <p:nvPr/>
        </p:nvSpPr>
        <p:spPr>
          <a:xfrm>
            <a:off x="467544" y="249289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B5C14-998D-D893-0635-69E7BA487C24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1187624" y="2600908"/>
            <a:ext cx="2808312" cy="29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C59C6-D8EA-23A6-0D32-B7677555431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1259632" y="2060848"/>
            <a:ext cx="2736304" cy="248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3B4157-4527-8968-66C7-095D38226FF8}"/>
              </a:ext>
            </a:extLst>
          </p:cNvPr>
          <p:cNvSpPr txBox="1"/>
          <p:nvPr/>
        </p:nvSpPr>
        <p:spPr>
          <a:xfrm>
            <a:off x="5868144" y="4293096"/>
            <a:ext cx="165618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Set.insert</a:t>
            </a:r>
            <a:r>
              <a:rPr lang="en-US" sz="1200" dirty="0"/>
              <a:t> (A(1));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2. Copy</a:t>
            </a:r>
          </a:p>
          <a:p>
            <a:r>
              <a:rPr lang="en-US" sz="1200" dirty="0"/>
              <a:t>Only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5B58A-9F2A-833A-6ABA-8699E779E470}"/>
              </a:ext>
            </a:extLst>
          </p:cNvPr>
          <p:cNvSpPr/>
          <p:nvPr/>
        </p:nvSpPr>
        <p:spPr>
          <a:xfrm>
            <a:off x="3995936" y="3429000"/>
            <a:ext cx="36004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024780-4C33-92C6-5CC9-C26D4539BE21}"/>
              </a:ext>
            </a:extLst>
          </p:cNvPr>
          <p:cNvSpPr txBox="1"/>
          <p:nvPr/>
        </p:nvSpPr>
        <p:spPr>
          <a:xfrm>
            <a:off x="7654883" y="3356992"/>
            <a:ext cx="14756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Default Constructor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8C927-9B02-E8A6-B218-28543BEEBB5B}"/>
              </a:ext>
            </a:extLst>
          </p:cNvPr>
          <p:cNvSpPr txBox="1"/>
          <p:nvPr/>
        </p:nvSpPr>
        <p:spPr>
          <a:xfrm>
            <a:off x="7668344" y="3717032"/>
            <a:ext cx="14756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Copy Constructor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0FF7B-04C9-5685-6F69-D821F56486EC}"/>
              </a:ext>
            </a:extLst>
          </p:cNvPr>
          <p:cNvSpPr/>
          <p:nvPr/>
        </p:nvSpPr>
        <p:spPr>
          <a:xfrm>
            <a:off x="4716016" y="3501008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4BFA3-5E5E-6A47-3170-9A94672A68E3}"/>
              </a:ext>
            </a:extLst>
          </p:cNvPr>
          <p:cNvSpPr txBox="1"/>
          <p:nvPr/>
        </p:nvSpPr>
        <p:spPr>
          <a:xfrm>
            <a:off x="5148064" y="2924944"/>
            <a:ext cx="1080120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189376-D6E9-24A0-77FE-2154CC010E43}"/>
              </a:ext>
            </a:extLst>
          </p:cNvPr>
          <p:cNvCxnSpPr>
            <a:endCxn id="24" idx="0"/>
          </p:cNvCxnSpPr>
          <p:nvPr/>
        </p:nvCxnSpPr>
        <p:spPr>
          <a:xfrm flipH="1">
            <a:off x="4824028" y="3068960"/>
            <a:ext cx="3240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209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10 STL Vector: Emplace</vt:lpstr>
      <vt:lpstr>10 STL Vector: Emplace</vt:lpstr>
      <vt:lpstr>10 STL Vector: Emplace</vt:lpstr>
      <vt:lpstr>10 STL Vector: Emplace</vt:lpstr>
      <vt:lpstr>10 STL Vector: Emplace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1184</cp:revision>
  <dcterms:created xsi:type="dcterms:W3CDTF">2018-09-28T16:40:41Z</dcterms:created>
  <dcterms:modified xsi:type="dcterms:W3CDTF">2022-09-29T15:49:03Z</dcterms:modified>
</cp:coreProperties>
</file>