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12 STL: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46B24B4-C791-2E1C-13F0-72F5F036F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91291"/>
              </p:ext>
            </p:extLst>
          </p:nvPr>
        </p:nvGraphicFramePr>
        <p:xfrm>
          <a:off x="1475656" y="1916832"/>
          <a:ext cx="517207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72120" imgH="3505320" progId="PBrush">
                  <p:embed/>
                </p:oleObj>
              </mc:Choice>
              <mc:Fallback>
                <p:oleObj name="Bitmap Image" r:id="rId2" imgW="5172120" imgH="3505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1916832"/>
                        <a:ext cx="5172075" cy="35052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12.2 STL: Merge()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024337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Merge()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https://www.youtube.com/watch?v=DMqlCXrFY0k&amp;list=PLk6CEY9XxSIA-xo3HRYC3M0Aitzdut7AA&amp;index=12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3347864" y="6021288"/>
            <a:ext cx="18002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Merge list1 and list2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C0845-4CF4-73C5-921D-B50C5462C025}"/>
              </a:ext>
            </a:extLst>
          </p:cNvPr>
          <p:cNvSpPr/>
          <p:nvPr/>
        </p:nvSpPr>
        <p:spPr>
          <a:xfrm>
            <a:off x="4788024" y="3645024"/>
            <a:ext cx="1800200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0C9432-51BC-B8F2-A881-0B1FF20DFBE0}"/>
              </a:ext>
            </a:extLst>
          </p:cNvPr>
          <p:cNvSpPr/>
          <p:nvPr/>
        </p:nvSpPr>
        <p:spPr>
          <a:xfrm>
            <a:off x="1403648" y="3501008"/>
            <a:ext cx="1512168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D10FD-E541-0530-4668-0C201BB3B6B3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915816" y="3861048"/>
            <a:ext cx="1872208" cy="6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9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12.3 STL: Splice()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19D4A53-2B4F-8817-C2B7-75475A1E7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18102"/>
              </p:ext>
            </p:extLst>
          </p:nvPr>
        </p:nvGraphicFramePr>
        <p:xfrm>
          <a:off x="755576" y="1700808"/>
          <a:ext cx="7610475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10400" imgH="3971880" progId="PBrush">
                  <p:embed/>
                </p:oleObj>
              </mc:Choice>
              <mc:Fallback>
                <p:oleObj name="Bitmap Image" r:id="rId2" imgW="7610400" imgH="3971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700808"/>
                        <a:ext cx="7610475" cy="3971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12.3 STL: Splice()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Splice ()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https://www.youtube.com/watch?v=DMqlCXrFY0k&amp;list=PLk6CEY9XxSIA-xo3HRYC3M0Aitzdut7AA&amp;index=12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148064" y="5949280"/>
            <a:ext cx="18002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Splice list1 and list2</a:t>
            </a:r>
          </a:p>
        </p:txBody>
      </p:sp>
    </p:spTree>
    <p:extLst>
      <p:ext uri="{BB962C8B-B14F-4D97-AF65-F5344CB8AC3E}">
        <p14:creationId xmlns:p14="http://schemas.microsoft.com/office/powerpoint/2010/main" val="276804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12.3 STL: Splice()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024337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Splice()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https://www.youtube.com/watch?v=DMqlCXrFY0k&amp;list=PLk6CEY9XxSIA-xo3HRYC3M0Aitzdut7AA&amp;index=12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3347864" y="6021288"/>
            <a:ext cx="18002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Splice list1 and list2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C0845-4CF4-73C5-921D-B50C5462C025}"/>
              </a:ext>
            </a:extLst>
          </p:cNvPr>
          <p:cNvSpPr/>
          <p:nvPr/>
        </p:nvSpPr>
        <p:spPr>
          <a:xfrm>
            <a:off x="4788024" y="3645024"/>
            <a:ext cx="1800200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0C9432-51BC-B8F2-A881-0B1FF20DFBE0}"/>
              </a:ext>
            </a:extLst>
          </p:cNvPr>
          <p:cNvSpPr/>
          <p:nvPr/>
        </p:nvSpPr>
        <p:spPr>
          <a:xfrm>
            <a:off x="1403648" y="3501008"/>
            <a:ext cx="1512168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D10FD-E541-0530-4668-0C201BB3B6B3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915816" y="3861048"/>
            <a:ext cx="1872208" cy="6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FBDB3F2-8720-2100-E2F6-8BD410B69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78191"/>
              </p:ext>
            </p:extLst>
          </p:nvPr>
        </p:nvGraphicFramePr>
        <p:xfrm>
          <a:off x="1043608" y="2132856"/>
          <a:ext cx="665797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57840" imgH="3152880" progId="PBrush">
                  <p:embed/>
                </p:oleObj>
              </mc:Choice>
              <mc:Fallback>
                <p:oleObj name="Bitmap Image" r:id="rId2" imgW="6657840" imgH="3152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2132856"/>
                        <a:ext cx="6657975" cy="31527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C959BBD-3B7C-2D77-D902-07666173E9A7}"/>
              </a:ext>
            </a:extLst>
          </p:cNvPr>
          <p:cNvSpPr/>
          <p:nvPr/>
        </p:nvSpPr>
        <p:spPr>
          <a:xfrm>
            <a:off x="5004048" y="3573016"/>
            <a:ext cx="2520280" cy="1584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368A4-0712-F5E2-2FDF-16AF59545636}"/>
              </a:ext>
            </a:extLst>
          </p:cNvPr>
          <p:cNvSpPr/>
          <p:nvPr/>
        </p:nvSpPr>
        <p:spPr>
          <a:xfrm>
            <a:off x="971600" y="2996952"/>
            <a:ext cx="1800200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87BFCF-7F6D-81B7-6A8C-450160FD3496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2771800" y="3681028"/>
            <a:ext cx="2232248" cy="68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9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2E70BB-6CF0-1177-480B-49EA333A0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80493"/>
              </p:ext>
            </p:extLst>
          </p:nvPr>
        </p:nvGraphicFramePr>
        <p:xfrm>
          <a:off x="467544" y="1700808"/>
          <a:ext cx="8172450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72360" imgH="4334040" progId="PBrush">
                  <p:embed/>
                </p:oleObj>
              </mc:Choice>
              <mc:Fallback>
                <p:oleObj name="Bitmap Image" r:id="rId2" imgW="8172360" imgH="433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700808"/>
                        <a:ext cx="8172450" cy="43338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 STL: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List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https://www.youtube.com/watch?v=DMqlCXrFY0k&amp;list=PLk6CEY9XxSIA-xo3HRYC3M0Aitzdut7AA&amp;index=12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084168" y="2060848"/>
            <a:ext cx="288032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List is a double linked list in C.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3E33707-6911-1F8C-D013-449A6E6A1D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51911"/>
              </p:ext>
            </p:extLst>
          </p:nvPr>
        </p:nvGraphicFramePr>
        <p:xfrm>
          <a:off x="539552" y="1772816"/>
          <a:ext cx="817245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72360" imgH="4210200" progId="PBrush">
                  <p:embed/>
                </p:oleObj>
              </mc:Choice>
              <mc:Fallback>
                <p:oleObj name="Bitmap Image" r:id="rId2" imgW="8172360" imgH="4210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8172450" cy="42100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 STL: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List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https://www.youtube.com/watch?v=DMqlCXrFY0k&amp;list=PLk6CEY9XxSIA-xo3HRYC3M0Aitzdut7AA&amp;index=12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084168" y="2060848"/>
            <a:ext cx="288032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need a iterator to traverse the List.</a:t>
            </a:r>
          </a:p>
        </p:txBody>
      </p:sp>
    </p:spTree>
    <p:extLst>
      <p:ext uri="{BB962C8B-B14F-4D97-AF65-F5344CB8AC3E}">
        <p14:creationId xmlns:p14="http://schemas.microsoft.com/office/powerpoint/2010/main" val="199355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ED68A1-30FB-F9DA-0612-CE7DD7759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752287"/>
              </p:ext>
            </p:extLst>
          </p:nvPr>
        </p:nvGraphicFramePr>
        <p:xfrm>
          <a:off x="539552" y="1844824"/>
          <a:ext cx="8229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229600" imgH="4419720" progId="PBrush">
                  <p:embed/>
                </p:oleObj>
              </mc:Choice>
              <mc:Fallback>
                <p:oleObj name="Bitmap Image" r:id="rId2" imgW="8229600" imgH="4419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844824"/>
                        <a:ext cx="8229600" cy="44196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 STL: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List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https://www.youtube.com/watch?v=DMqlCXrFY0k&amp;list=PLk6CEY9XxSIA-xo3HRYC3M0Aitzdut7AA&amp;index=12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148064" y="5949280"/>
            <a:ext cx="18002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Insert “4” in the array.</a:t>
            </a:r>
          </a:p>
        </p:txBody>
      </p:sp>
    </p:spTree>
    <p:extLst>
      <p:ext uri="{BB962C8B-B14F-4D97-AF65-F5344CB8AC3E}">
        <p14:creationId xmlns:p14="http://schemas.microsoft.com/office/powerpoint/2010/main" val="64019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12.1 STL: Sort()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410030A-B8B5-01F5-34C7-5709DF696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69125"/>
              </p:ext>
            </p:extLst>
          </p:nvPr>
        </p:nvGraphicFramePr>
        <p:xfrm>
          <a:off x="539552" y="1772816"/>
          <a:ext cx="785812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58080" imgH="4371840" progId="PBrush">
                  <p:embed/>
                </p:oleObj>
              </mc:Choice>
              <mc:Fallback>
                <p:oleObj name="Bitmap Image" r:id="rId2" imgW="7858080" imgH="4371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7858125" cy="4371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12.1 STL: Sort()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Sort()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https://www.youtube.com/watch?v=DMqlCXrFY0k&amp;list=PLk6CEY9XxSIA-xo3HRYC3M0Aitzdut7AA&amp;index=12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148064" y="5949280"/>
            <a:ext cx="18002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Sort list1 and list2</a:t>
            </a:r>
          </a:p>
        </p:txBody>
      </p:sp>
    </p:spTree>
    <p:extLst>
      <p:ext uri="{BB962C8B-B14F-4D97-AF65-F5344CB8AC3E}">
        <p14:creationId xmlns:p14="http://schemas.microsoft.com/office/powerpoint/2010/main" val="198059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12.1 STL: Sort()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024337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Sort()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https://www.youtube.com/watch?v=DMqlCXrFY0k&amp;list=PLk6CEY9XxSIA-xo3HRYC3M0Aitzdut7AA&amp;index=12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AF46319-DD59-493E-6D51-2F4D08A03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73033"/>
              </p:ext>
            </p:extLst>
          </p:nvPr>
        </p:nvGraphicFramePr>
        <p:xfrm>
          <a:off x="3707904" y="692696"/>
          <a:ext cx="5124450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24600" imgH="5343480" progId="PBrush">
                  <p:embed/>
                </p:oleObj>
              </mc:Choice>
              <mc:Fallback>
                <p:oleObj name="Bitmap Image" r:id="rId2" imgW="5124600" imgH="5343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7904" y="692696"/>
                        <a:ext cx="5124450" cy="53435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4355976" y="4797152"/>
            <a:ext cx="18002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Sort list1 and list2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C0845-4CF4-73C5-921D-B50C5462C025}"/>
              </a:ext>
            </a:extLst>
          </p:cNvPr>
          <p:cNvSpPr/>
          <p:nvPr/>
        </p:nvSpPr>
        <p:spPr>
          <a:xfrm>
            <a:off x="6300192" y="4293096"/>
            <a:ext cx="1800200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0C9432-51BC-B8F2-A881-0B1FF20DFBE0}"/>
              </a:ext>
            </a:extLst>
          </p:cNvPr>
          <p:cNvSpPr/>
          <p:nvPr/>
        </p:nvSpPr>
        <p:spPr>
          <a:xfrm>
            <a:off x="3707904" y="1340768"/>
            <a:ext cx="86409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D10FD-E541-0530-4668-0C201BB3B6B3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4572000" y="1700808"/>
            <a:ext cx="1728192" cy="342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1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12.2 STL: Merge()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37AA90D-D7B4-279F-EDC8-D289C8212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695528"/>
              </p:ext>
            </p:extLst>
          </p:nvPr>
        </p:nvGraphicFramePr>
        <p:xfrm>
          <a:off x="683568" y="1700808"/>
          <a:ext cx="760095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01040" imgH="4533840" progId="PBrush">
                  <p:embed/>
                </p:oleObj>
              </mc:Choice>
              <mc:Fallback>
                <p:oleObj name="Bitmap Image" r:id="rId2" imgW="7601040" imgH="4533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700808"/>
                        <a:ext cx="7600950" cy="45339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12.2 STL: Merge()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Merge()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https://www.youtube.com/watch?v=DMqlCXrFY0k&amp;list=PLk6CEY9XxSIA-xo3HRYC3M0Aitzdut7AA&amp;index=12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148064" y="5949280"/>
            <a:ext cx="18002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Merge list1 and list2</a:t>
            </a:r>
          </a:p>
        </p:txBody>
      </p:sp>
    </p:spTree>
    <p:extLst>
      <p:ext uri="{BB962C8B-B14F-4D97-AF65-F5344CB8AC3E}">
        <p14:creationId xmlns:p14="http://schemas.microsoft.com/office/powerpoint/2010/main" val="65834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354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Bitmap Image</vt:lpstr>
      <vt:lpstr>12 STL: List</vt:lpstr>
      <vt:lpstr>12 STL: List</vt:lpstr>
      <vt:lpstr>12 STL: List</vt:lpstr>
      <vt:lpstr>12 STL: List</vt:lpstr>
      <vt:lpstr>12.1 STL: Sort()</vt:lpstr>
      <vt:lpstr>12.1 STL: Sort()</vt:lpstr>
      <vt:lpstr>12.1 STL: Sort()</vt:lpstr>
      <vt:lpstr>12.2 STL: Merge()</vt:lpstr>
      <vt:lpstr>12.2 STL: Merge()</vt:lpstr>
      <vt:lpstr>12.2 STL: Merge()</vt:lpstr>
      <vt:lpstr>12.3 STL: Splice()</vt:lpstr>
      <vt:lpstr>12.3 STL: Splice()</vt:lpstr>
      <vt:lpstr>12.3 STL: Splice()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1231</cp:revision>
  <dcterms:created xsi:type="dcterms:W3CDTF">2018-09-28T16:40:41Z</dcterms:created>
  <dcterms:modified xsi:type="dcterms:W3CDTF">2022-09-29T19:21:29Z</dcterms:modified>
</cp:coreProperties>
</file>