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5" r:id="rId4"/>
    <p:sldId id="264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13 STL: Pair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C74FB8-ACE6-55AF-1AD6-CFEC56A5E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657940"/>
              </p:ext>
            </p:extLst>
          </p:nvPr>
        </p:nvGraphicFramePr>
        <p:xfrm>
          <a:off x="755576" y="1772816"/>
          <a:ext cx="5409456" cy="443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705720" imgH="5495760" progId="PBrush">
                  <p:embed/>
                </p:oleObj>
              </mc:Choice>
              <mc:Fallback>
                <p:oleObj name="Bitmap Image" r:id="rId2" imgW="6705720" imgH="5495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1772816"/>
                        <a:ext cx="5409456" cy="443360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13 STL: Pair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Pair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https://www.youtube.com/watch?v=Puaw04YmtrI&amp;list=PLk6CEY9XxSIA-xo3HRYC3M0Aitzdut7AA&amp;index=13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6084168" y="2060848"/>
            <a:ext cx="288032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Make Vector with Pair inside.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63BF56-0CE0-4C03-984E-6EA70D6F0A1A}"/>
              </a:ext>
            </a:extLst>
          </p:cNvPr>
          <p:cNvSpPr/>
          <p:nvPr/>
        </p:nvSpPr>
        <p:spPr>
          <a:xfrm>
            <a:off x="3347864" y="4437112"/>
            <a:ext cx="2736304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E8089-1A69-10CD-4213-4F2A5B39460D}"/>
              </a:ext>
            </a:extLst>
          </p:cNvPr>
          <p:cNvSpPr/>
          <p:nvPr/>
        </p:nvSpPr>
        <p:spPr>
          <a:xfrm>
            <a:off x="683568" y="2708920"/>
            <a:ext cx="1152128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5DD580-DAF2-265B-EBE9-32D9528E9F32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1835696" y="3212976"/>
            <a:ext cx="1512168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AD11C65-0492-6962-20A6-BDD72A1B31F9}"/>
              </a:ext>
            </a:extLst>
          </p:cNvPr>
          <p:cNvSpPr/>
          <p:nvPr/>
        </p:nvSpPr>
        <p:spPr>
          <a:xfrm>
            <a:off x="3419872" y="2924944"/>
            <a:ext cx="1584176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4C93F5-F026-5769-3C92-35774D90B01A}"/>
              </a:ext>
            </a:extLst>
          </p:cNvPr>
          <p:cNvSpPr/>
          <p:nvPr/>
        </p:nvSpPr>
        <p:spPr>
          <a:xfrm>
            <a:off x="683568" y="1988840"/>
            <a:ext cx="50405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F8C3F7-337C-2F88-C86F-17AB6D64C337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 flipV="1">
            <a:off x="1187624" y="2132856"/>
            <a:ext cx="2232248" cy="111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8FF3BBC-35E7-A191-ECD9-326BD356F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110948"/>
              </p:ext>
            </p:extLst>
          </p:nvPr>
        </p:nvGraphicFramePr>
        <p:xfrm>
          <a:off x="539552" y="1772816"/>
          <a:ext cx="748665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486560" imgH="4105440" progId="PBrush">
                  <p:embed/>
                </p:oleObj>
              </mc:Choice>
              <mc:Fallback>
                <p:oleObj name="Bitmap Image" r:id="rId2" imgW="7486560" imgH="4105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72816"/>
                        <a:ext cx="7486650" cy="41052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13 STL: Pair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Pair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https://www.youtube.com/watch?v=Puaw04YmtrI&amp;list=PLk6CEY9XxSIA-xo3HRYC3M0Aitzdut7AA&amp;index=13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6084168" y="2060848"/>
            <a:ext cx="288032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Make Vector with Pair inside.</a:t>
            </a:r>
          </a:p>
        </p:txBody>
      </p:sp>
    </p:spTree>
    <p:extLst>
      <p:ext uri="{BB962C8B-B14F-4D97-AF65-F5344CB8AC3E}">
        <p14:creationId xmlns:p14="http://schemas.microsoft.com/office/powerpoint/2010/main" val="364502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C81C5E2-B7EA-3B24-43BD-2AEEF6B035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997820"/>
              </p:ext>
            </p:extLst>
          </p:nvPr>
        </p:nvGraphicFramePr>
        <p:xfrm>
          <a:off x="539552" y="1628800"/>
          <a:ext cx="5972175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972040" imgH="4638600" progId="PBrush">
                  <p:embed/>
                </p:oleObj>
              </mc:Choice>
              <mc:Fallback>
                <p:oleObj name="Bitmap Image" r:id="rId2" imgW="5972040" imgH="4638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628800"/>
                        <a:ext cx="5972175" cy="46386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13 STL: Pair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Pair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https://www.youtube.com/watch?v=Puaw04YmtrI&amp;list=PLk6CEY9XxSIA-xo3HRYC3M0Aitzdut7AA&amp;index=13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6084168" y="2060848"/>
            <a:ext cx="2880320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Make Vector with Pair inside.</a:t>
            </a:r>
          </a:p>
        </p:txBody>
      </p:sp>
    </p:spTree>
    <p:extLst>
      <p:ext uri="{BB962C8B-B14F-4D97-AF65-F5344CB8AC3E}">
        <p14:creationId xmlns:p14="http://schemas.microsoft.com/office/powerpoint/2010/main" val="26465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121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Bitmap Image</vt:lpstr>
      <vt:lpstr>13 STL: Pair</vt:lpstr>
      <vt:lpstr>13 STL: Pair</vt:lpstr>
      <vt:lpstr>13 STL: Pair</vt:lpstr>
      <vt:lpstr>13 STL: Pair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1236</cp:revision>
  <dcterms:created xsi:type="dcterms:W3CDTF">2018-09-28T16:40:41Z</dcterms:created>
  <dcterms:modified xsi:type="dcterms:W3CDTF">2022-09-29T21:29:01Z</dcterms:modified>
</cp:coreProperties>
</file>