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4" autoAdjust="0"/>
    <p:restoredTop sz="96806" autoAdjust="0"/>
  </p:normalViewPr>
  <p:slideViewPr>
    <p:cSldViewPr>
      <p:cViewPr varScale="1">
        <p:scale>
          <a:sx n="83" d="100"/>
          <a:sy n="83" d="100"/>
        </p:scale>
        <p:origin x="12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14 STL: Deque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CB361F0-71CE-5C0C-1CFC-1F12671F0D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012488"/>
              </p:ext>
            </p:extLst>
          </p:nvPr>
        </p:nvGraphicFramePr>
        <p:xfrm>
          <a:off x="755576" y="1844824"/>
          <a:ext cx="7667625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667640" imgH="3095640" progId="PBrush">
                  <p:embed/>
                </p:oleObj>
              </mc:Choice>
              <mc:Fallback>
                <p:oleObj name="Bitmap Image" r:id="rId2" imgW="7667640" imgH="3095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576" y="1844824"/>
                        <a:ext cx="7667625" cy="30956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14 STL: Deque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: Deque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https://www.youtube.com/watch?v=uGWeixb7HMo&amp;list=PLk6CEY9XxSIA-xo3HRYC3M0Aitzdut7AA&amp;index=14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6444208" y="3068960"/>
            <a:ext cx="2088232" cy="2880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Deque: Double ended Queue.</a:t>
            </a:r>
          </a:p>
        </p:txBody>
      </p:sp>
    </p:spTree>
    <p:extLst>
      <p:ext uri="{BB962C8B-B14F-4D97-AF65-F5344CB8AC3E}">
        <p14:creationId xmlns:p14="http://schemas.microsoft.com/office/powerpoint/2010/main" val="320383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8EF9051-175C-E896-71C8-FEEC4E08A8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0128"/>
              </p:ext>
            </p:extLst>
          </p:nvPr>
        </p:nvGraphicFramePr>
        <p:xfrm>
          <a:off x="467544" y="1772816"/>
          <a:ext cx="7724775" cy="437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724880" imgH="4371840" progId="PBrush">
                  <p:embed/>
                </p:oleObj>
              </mc:Choice>
              <mc:Fallback>
                <p:oleObj name="Bitmap Image" r:id="rId2" imgW="7724880" imgH="4371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544" y="1772816"/>
                        <a:ext cx="7724775" cy="43719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14 STL: Deque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: Deque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https://www.youtube.com/watch?v=uGWeixb7HMo&amp;list=PLk6CEY9XxSIA-xo3HRYC3M0Aitzdut7AA&amp;index=14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6660232" y="2924944"/>
            <a:ext cx="2088232" cy="2880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Deque: Not contiguous</a:t>
            </a:r>
          </a:p>
        </p:txBody>
      </p:sp>
    </p:spTree>
    <p:extLst>
      <p:ext uri="{BB962C8B-B14F-4D97-AF65-F5344CB8AC3E}">
        <p14:creationId xmlns:p14="http://schemas.microsoft.com/office/powerpoint/2010/main" val="328892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74C7416-1681-8F4F-268E-115529C13A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636691"/>
              </p:ext>
            </p:extLst>
          </p:nvPr>
        </p:nvGraphicFramePr>
        <p:xfrm>
          <a:off x="683568" y="1772816"/>
          <a:ext cx="7534275" cy="44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534440" imgH="4400640" progId="PBrush">
                  <p:embed/>
                </p:oleObj>
              </mc:Choice>
              <mc:Fallback>
                <p:oleObj name="Bitmap Image" r:id="rId2" imgW="7534440" imgH="4400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568" y="1772816"/>
                        <a:ext cx="7534275" cy="44005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14 STL: Deque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: Deque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https://www.youtube.com/watch?v=uGWeixb7HMo&amp;list=PLk6CEY9XxSIA-xo3HRYC3M0Aitzdut7AA&amp;index=14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6660232" y="2924944"/>
            <a:ext cx="2088232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Deque: Easy to expand and contract.</a:t>
            </a:r>
          </a:p>
        </p:txBody>
      </p:sp>
    </p:spTree>
    <p:extLst>
      <p:ext uri="{BB962C8B-B14F-4D97-AF65-F5344CB8AC3E}">
        <p14:creationId xmlns:p14="http://schemas.microsoft.com/office/powerpoint/2010/main" val="87973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2A999A5-8270-478E-D3BC-6AE89EE0A7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491450"/>
              </p:ext>
            </p:extLst>
          </p:nvPr>
        </p:nvGraphicFramePr>
        <p:xfrm>
          <a:off x="539552" y="1844823"/>
          <a:ext cx="7848872" cy="4136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638680" imgH="2971800" progId="PBrush">
                  <p:embed/>
                </p:oleObj>
              </mc:Choice>
              <mc:Fallback>
                <p:oleObj name="Bitmap Image" r:id="rId2" imgW="5638680" imgH="2971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1844823"/>
                        <a:ext cx="7848872" cy="413656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14 STL: Deque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: Deque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https://www.youtube.com/watch?v=uGWeixb7HMo&amp;list=PLk6CEY9XxSIA-xo3HRYC3M0Aitzdut7AA&amp;index=14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6660232" y="2924944"/>
            <a:ext cx="2088232" cy="83099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Array: Need to copy all the elements.</a:t>
            </a:r>
          </a:p>
          <a:p>
            <a:r>
              <a:rPr lang="en-US" sz="1200" dirty="0"/>
              <a:t>Queue: Each arrays are independent and easy copy.</a:t>
            </a:r>
          </a:p>
        </p:txBody>
      </p:sp>
    </p:spTree>
    <p:extLst>
      <p:ext uri="{BB962C8B-B14F-4D97-AF65-F5344CB8AC3E}">
        <p14:creationId xmlns:p14="http://schemas.microsoft.com/office/powerpoint/2010/main" val="216171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9FB0DE9-742E-97B0-D23C-6DE1BC40AC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574805"/>
              </p:ext>
            </p:extLst>
          </p:nvPr>
        </p:nvGraphicFramePr>
        <p:xfrm>
          <a:off x="611560" y="1772816"/>
          <a:ext cx="7632848" cy="4040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667480" imgH="3000240" progId="PBrush">
                  <p:embed/>
                </p:oleObj>
              </mc:Choice>
              <mc:Fallback>
                <p:oleObj name="Bitmap Image" r:id="rId2" imgW="5667480" imgH="3000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1772816"/>
                        <a:ext cx="7632848" cy="4040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14 STL: Deque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: Deque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https://www.youtube.com/watch?v=uGWeixb7HMo&amp;list=PLk6CEY9XxSIA-xo3HRYC3M0Aitzdut7AA&amp;index=14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6804248" y="3645024"/>
            <a:ext cx="2088232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Deque: Each element take more spaces to store.</a:t>
            </a:r>
          </a:p>
        </p:txBody>
      </p:sp>
    </p:spTree>
    <p:extLst>
      <p:ext uri="{BB962C8B-B14F-4D97-AF65-F5344CB8AC3E}">
        <p14:creationId xmlns:p14="http://schemas.microsoft.com/office/powerpoint/2010/main" val="58913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D394C2E-FF4C-BE3E-5CF8-7C798260DB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198805"/>
              </p:ext>
            </p:extLst>
          </p:nvPr>
        </p:nvGraphicFramePr>
        <p:xfrm>
          <a:off x="1331640" y="1916832"/>
          <a:ext cx="5867400" cy="366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867280" imgH="3666960" progId="PBrush">
                  <p:embed/>
                </p:oleObj>
              </mc:Choice>
              <mc:Fallback>
                <p:oleObj name="Bitmap Image" r:id="rId2" imgW="5867280" imgH="3666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1640" y="1916832"/>
                        <a:ext cx="5867400" cy="36671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14 STL: Deque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: Deque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https://www.youtube.com/watch?v=uGWeixb7HMo&amp;list=PLk6CEY9XxSIA-xo3HRYC3M0Aitzdut7AA&amp;index=14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6804248" y="3645024"/>
            <a:ext cx="2088232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Push deque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A7C601-237A-D1BE-DB11-652D3F8CE1CD}"/>
              </a:ext>
            </a:extLst>
          </p:cNvPr>
          <p:cNvSpPr txBox="1"/>
          <p:nvPr/>
        </p:nvSpPr>
        <p:spPr>
          <a:xfrm>
            <a:off x="6804248" y="4869160"/>
            <a:ext cx="2088232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pop deque</a:t>
            </a:r>
          </a:p>
        </p:txBody>
      </p:sp>
    </p:spTree>
    <p:extLst>
      <p:ext uri="{BB962C8B-B14F-4D97-AF65-F5344CB8AC3E}">
        <p14:creationId xmlns:p14="http://schemas.microsoft.com/office/powerpoint/2010/main" val="16741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3497</TotalTime>
  <Words>244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Bitmap Image</vt:lpstr>
      <vt:lpstr>14 STL: Deque</vt:lpstr>
      <vt:lpstr>14 STL: Deque</vt:lpstr>
      <vt:lpstr>14 STL: Deque</vt:lpstr>
      <vt:lpstr>14 STL: Deque</vt:lpstr>
      <vt:lpstr>14 STL: Deque</vt:lpstr>
      <vt:lpstr>14 STL: Deque</vt:lpstr>
      <vt:lpstr>14 STL: Deque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1247</cp:revision>
  <dcterms:created xsi:type="dcterms:W3CDTF">2018-09-28T16:40:41Z</dcterms:created>
  <dcterms:modified xsi:type="dcterms:W3CDTF">2022-09-29T22:17:21Z</dcterms:modified>
</cp:coreProperties>
</file>