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15 STL: queue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489AA9E-B4BE-2628-0F45-2CD105F72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227473"/>
              </p:ext>
            </p:extLst>
          </p:nvPr>
        </p:nvGraphicFramePr>
        <p:xfrm>
          <a:off x="611560" y="1772816"/>
          <a:ext cx="7372350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372440" imgH="4591080" progId="PBrush">
                  <p:embed/>
                </p:oleObj>
              </mc:Choice>
              <mc:Fallback>
                <p:oleObj name="Bitmap Image" r:id="rId2" imgW="7372440" imgH="4591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772816"/>
                        <a:ext cx="7372350" cy="45910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15 STL: queue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Queue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https://www.youtube.com/watch?v=aLkvrRRa1TE&amp;list=PLk6CEY9XxSIA-xo3HRYC3M0Aitzdut7AA&amp;index=15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6444208" y="3068960"/>
            <a:ext cx="2088232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Queue: is First in First out.</a:t>
            </a:r>
          </a:p>
          <a:p>
            <a:r>
              <a:rPr lang="en-US" sz="1200" dirty="0"/>
              <a:t>Pus in front and pop from the back.</a:t>
            </a:r>
          </a:p>
        </p:txBody>
      </p:sp>
    </p:spTree>
    <p:extLst>
      <p:ext uri="{BB962C8B-B14F-4D97-AF65-F5344CB8AC3E}">
        <p14:creationId xmlns:p14="http://schemas.microsoft.com/office/powerpoint/2010/main" val="320383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6006963-8C27-2DED-5893-25BA42836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772025"/>
              </p:ext>
            </p:extLst>
          </p:nvPr>
        </p:nvGraphicFramePr>
        <p:xfrm>
          <a:off x="755576" y="1772816"/>
          <a:ext cx="7248525" cy="425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248600" imgH="4257720" progId="PBrush">
                  <p:embed/>
                </p:oleObj>
              </mc:Choice>
              <mc:Fallback>
                <p:oleObj name="Bitmap Image" r:id="rId2" imgW="7248600" imgH="4257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576" y="1772816"/>
                        <a:ext cx="7248525" cy="425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15 STL: queue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Queue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https://www.youtube.com/watch?v=aLkvrRRa1TE&amp;list=PLk6CEY9XxSIA-xo3HRYC3M0Aitzdut7AA&amp;index=15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6444208" y="3068960"/>
            <a:ext cx="2088232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You can push and pop any data type or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98410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272A1DA-1EFC-C2D4-69AA-18F6CD284F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27354"/>
              </p:ext>
            </p:extLst>
          </p:nvPr>
        </p:nvGraphicFramePr>
        <p:xfrm>
          <a:off x="539552" y="1916832"/>
          <a:ext cx="7344816" cy="3582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391680" imgH="4581360" progId="PBrush">
                  <p:embed/>
                </p:oleObj>
              </mc:Choice>
              <mc:Fallback>
                <p:oleObj name="Bitmap Image" r:id="rId2" imgW="9391680" imgH="4581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916832"/>
                        <a:ext cx="7344816" cy="358251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15 STL: queue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: Queue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https://www.youtube.com/watch?v=aLkvrRRa1TE&amp;list=PLk6CEY9XxSIA-xo3HRYC3M0Aitzdut7AA&amp;index=15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6444208" y="3068960"/>
            <a:ext cx="2088232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You can push and pop any data type or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237170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144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Bitmap Image</vt:lpstr>
      <vt:lpstr>15 STL: queue</vt:lpstr>
      <vt:lpstr>15 STL: queue</vt:lpstr>
      <vt:lpstr>15 STL: queue</vt:lpstr>
      <vt:lpstr>15 STL: queue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1253</cp:revision>
  <dcterms:created xsi:type="dcterms:W3CDTF">2018-09-28T16:40:41Z</dcterms:created>
  <dcterms:modified xsi:type="dcterms:W3CDTF">2022-09-29T23:17:44Z</dcterms:modified>
</cp:coreProperties>
</file>