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16 STL: stack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78DD5AC-A2E6-F92E-AF1E-6117458ED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305609"/>
              </p:ext>
            </p:extLst>
          </p:nvPr>
        </p:nvGraphicFramePr>
        <p:xfrm>
          <a:off x="1043608" y="1700808"/>
          <a:ext cx="6896100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896160" imgH="4591080" progId="PBrush">
                  <p:embed/>
                </p:oleObj>
              </mc:Choice>
              <mc:Fallback>
                <p:oleObj name="Bitmap Image" r:id="rId2" imgW="6896160" imgH="4591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608" y="1700808"/>
                        <a:ext cx="6896100" cy="45910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16 STL: stack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Stack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https://www.youtube.com/watch?v=Y4yEOJgxISc&amp;list=PLk6CEY9XxSIA-xo3HRYC3M0Aitzdut7AA&amp;index=16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3923928" y="4293096"/>
            <a:ext cx="208823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Stack: first in last out.</a:t>
            </a:r>
          </a:p>
          <a:p>
            <a:r>
              <a:rPr lang="en-US" sz="1200" dirty="0"/>
              <a:t>Stack of plates Example:</a:t>
            </a:r>
          </a:p>
        </p:txBody>
      </p: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DFAC40F-87B8-6EDE-52E1-F96AD7ADA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254088"/>
              </p:ext>
            </p:extLst>
          </p:nvPr>
        </p:nvGraphicFramePr>
        <p:xfrm>
          <a:off x="1331913" y="1700213"/>
          <a:ext cx="5534025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533920" imgH="4514760" progId="PBrush">
                  <p:embed/>
                </p:oleObj>
              </mc:Choice>
              <mc:Fallback>
                <p:oleObj name="Bitmap Image" r:id="rId2" imgW="5533920" imgH="4514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913" y="1700213"/>
                        <a:ext cx="5534025" cy="45148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16 STL: stack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Stack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https://www.youtube.com/watch?v=Y4yEOJgxISc&amp;list=PLk6CEY9XxSIA-xo3HRYC3M0Aitzdut7AA&amp;index=16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4355976" y="2348880"/>
            <a:ext cx="2088232" cy="1015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Note: </a:t>
            </a:r>
          </a:p>
          <a:p>
            <a:r>
              <a:rPr lang="en-US" sz="1200" dirty="0"/>
              <a:t>We can point the data to the top by stack.top() and print.</a:t>
            </a:r>
          </a:p>
          <a:p>
            <a:r>
              <a:rPr lang="en-US" sz="1200" dirty="0"/>
              <a:t>Then we remove the data from top by stack.pop().</a:t>
            </a:r>
          </a:p>
        </p:txBody>
      </p:sp>
    </p:spTree>
    <p:extLst>
      <p:ext uri="{BB962C8B-B14F-4D97-AF65-F5344CB8AC3E}">
        <p14:creationId xmlns:p14="http://schemas.microsoft.com/office/powerpoint/2010/main" val="253731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35FF5F3-AFB5-903C-2F4B-9D83FD215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63349"/>
              </p:ext>
            </p:extLst>
          </p:nvPr>
        </p:nvGraphicFramePr>
        <p:xfrm>
          <a:off x="323528" y="1831291"/>
          <a:ext cx="6696744" cy="5006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19840" imgH="3753000" progId="PBrush">
                  <p:embed/>
                </p:oleObj>
              </mc:Choice>
              <mc:Fallback>
                <p:oleObj name="Bitmap Image" r:id="rId2" imgW="5019840" imgH="3753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1831291"/>
                        <a:ext cx="6696744" cy="500667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16 STL: stack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Stack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https://www.youtube.com/watch?v=Y4yEOJgxISc&amp;list=PLk6CEY9XxSIA-xo3HRYC3M0Aitzdut7AA&amp;index=16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BD8DC7-A269-5942-82C6-D0F3B7775D14}"/>
              </a:ext>
            </a:extLst>
          </p:cNvPr>
          <p:cNvSpPr/>
          <p:nvPr/>
        </p:nvSpPr>
        <p:spPr>
          <a:xfrm>
            <a:off x="3270846" y="5150958"/>
            <a:ext cx="1599646" cy="10863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A62D6D-20AC-CCDB-9553-5759E5B31C87}"/>
              </a:ext>
            </a:extLst>
          </p:cNvPr>
          <p:cNvSpPr/>
          <p:nvPr/>
        </p:nvSpPr>
        <p:spPr>
          <a:xfrm>
            <a:off x="323528" y="3429000"/>
            <a:ext cx="720080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3B9F1-19E1-B9FE-129F-70B6D0269ACC}"/>
              </a:ext>
            </a:extLst>
          </p:cNvPr>
          <p:cNvSpPr txBox="1"/>
          <p:nvPr/>
        </p:nvSpPr>
        <p:spPr>
          <a:xfrm>
            <a:off x="5292080" y="4653136"/>
            <a:ext cx="2520280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Note: </a:t>
            </a:r>
          </a:p>
          <a:p>
            <a:r>
              <a:rPr lang="en-US" sz="1200" dirty="0"/>
              <a:t>All stack operations are O(1).</a:t>
            </a:r>
          </a:p>
          <a:p>
            <a:r>
              <a:rPr lang="en-US" sz="1200" dirty="0"/>
              <a:t>It put in and take out data without cost any time.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7F0C3B-7BA5-7A29-AC07-CFE40D9FD702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1043608" y="4005064"/>
            <a:ext cx="2232248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5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167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Bitmap Image</vt:lpstr>
      <vt:lpstr>16 STL: stack</vt:lpstr>
      <vt:lpstr>16 STL: stack</vt:lpstr>
      <vt:lpstr>16 STL: stack</vt:lpstr>
      <vt:lpstr>16 STL: stack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1262</cp:revision>
  <dcterms:created xsi:type="dcterms:W3CDTF">2018-09-28T16:40:41Z</dcterms:created>
  <dcterms:modified xsi:type="dcterms:W3CDTF">2022-09-30T00:21:18Z</dcterms:modified>
</cp:coreProperties>
</file>