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66" r:id="rId5"/>
    <p:sldId id="268" r:id="rId6"/>
    <p:sldId id="269" r:id="rId7"/>
    <p:sldId id="270" r:id="rId8"/>
    <p:sldId id="271" r:id="rId9"/>
    <p:sldId id="26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742E355-1ABC-B082-1433-8E412A79C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13489"/>
              </p:ext>
            </p:extLst>
          </p:nvPr>
        </p:nvGraphicFramePr>
        <p:xfrm>
          <a:off x="755576" y="1916832"/>
          <a:ext cx="75152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15360" imgH="3809880" progId="PBrush">
                  <p:embed/>
                </p:oleObj>
              </mc:Choice>
              <mc:Fallback>
                <p:oleObj name="Bitmap Image" r:id="rId2" imgW="7515360" imgH="380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916832"/>
                        <a:ext cx="7515225" cy="3810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7308304" y="4653136"/>
            <a:ext cx="936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MinHeap</a:t>
            </a:r>
          </a:p>
          <a:p>
            <a:r>
              <a:rPr lang="en-US" sz="1200" dirty="0"/>
              <a:t>OR</a:t>
            </a:r>
          </a:p>
          <a:p>
            <a:r>
              <a:rPr lang="en-US" sz="1200" dirty="0"/>
              <a:t>MaxHeap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4142D-0D52-7AFB-5396-41A7325954FD}"/>
              </a:ext>
            </a:extLst>
          </p:cNvPr>
          <p:cNvSpPr txBox="1"/>
          <p:nvPr/>
        </p:nvSpPr>
        <p:spPr>
          <a:xfrm>
            <a:off x="5652120" y="5589240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Minimum Data</a:t>
            </a:r>
          </a:p>
          <a:p>
            <a:r>
              <a:rPr lang="en-US" sz="1200" dirty="0"/>
              <a:t>And </a:t>
            </a:r>
          </a:p>
          <a:p>
            <a:r>
              <a:rPr lang="en-US" sz="1200" dirty="0"/>
              <a:t>Maximum Data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00ACB1C-5501-289F-F2E8-6EFD8021B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541986"/>
              </p:ext>
            </p:extLst>
          </p:nvPr>
        </p:nvGraphicFramePr>
        <p:xfrm>
          <a:off x="683568" y="1772816"/>
          <a:ext cx="802957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29440" imgH="4524480" progId="PBrush">
                  <p:embed/>
                </p:oleObj>
              </mc:Choice>
              <mc:Fallback>
                <p:oleObj name="Bitmap Image" r:id="rId2" imgW="8029440" imgH="45244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00ACB1C-5501-289F-F2E8-6EFD8021B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72816"/>
                        <a:ext cx="8029575" cy="4524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660232" y="5517232"/>
            <a:ext cx="16561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Convert into a 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B4D5E-5A1D-92C1-9F8B-6E734EFE1544}"/>
              </a:ext>
            </a:extLst>
          </p:cNvPr>
          <p:cNvSpPr txBox="1"/>
          <p:nvPr/>
        </p:nvSpPr>
        <p:spPr>
          <a:xfrm>
            <a:off x="3707904" y="4941168"/>
            <a:ext cx="165618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Maintain O(1) retrieve data.</a:t>
            </a:r>
          </a:p>
        </p:txBody>
      </p:sp>
    </p:spTree>
    <p:extLst>
      <p:ext uri="{BB962C8B-B14F-4D97-AF65-F5344CB8AC3E}">
        <p14:creationId xmlns:p14="http://schemas.microsoft.com/office/powerpoint/2010/main" val="124255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A89F02B-3876-EDC1-ADB8-7366914A1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13621"/>
              </p:ext>
            </p:extLst>
          </p:nvPr>
        </p:nvGraphicFramePr>
        <p:xfrm>
          <a:off x="539552" y="1772816"/>
          <a:ext cx="5095875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95800" imgH="4591080" progId="PBrush">
                  <p:embed/>
                </p:oleObj>
              </mc:Choice>
              <mc:Fallback>
                <p:oleObj name="Bitmap Image" r:id="rId2" imgW="5095800" imgH="459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5095875" cy="4591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20D98A-0C56-67A1-FB47-4C791A9E61A9}"/>
              </a:ext>
            </a:extLst>
          </p:cNvPr>
          <p:cNvSpPr txBox="1"/>
          <p:nvPr/>
        </p:nvSpPr>
        <p:spPr>
          <a:xfrm>
            <a:off x="5076056" y="4005064"/>
            <a:ext cx="223224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Push element one-by-one.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F21A1-CE05-313A-F718-8068980FF624}"/>
              </a:ext>
            </a:extLst>
          </p:cNvPr>
          <p:cNvSpPr txBox="1"/>
          <p:nvPr/>
        </p:nvSpPr>
        <p:spPr>
          <a:xfrm>
            <a:off x="3851920" y="2924944"/>
            <a:ext cx="223224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pop(), pop_heap(), …</a:t>
            </a:r>
          </a:p>
        </p:txBody>
      </p:sp>
    </p:spTree>
    <p:extLst>
      <p:ext uri="{BB962C8B-B14F-4D97-AF65-F5344CB8AC3E}">
        <p14:creationId xmlns:p14="http://schemas.microsoft.com/office/powerpoint/2010/main" val="34796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C720F0-6EDE-4057-88CA-8B6D7B90F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5227"/>
              </p:ext>
            </p:extLst>
          </p:nvPr>
        </p:nvGraphicFramePr>
        <p:xfrm>
          <a:off x="539552" y="1916832"/>
          <a:ext cx="79819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81920" imgH="4362480" progId="PBrush">
                  <p:embed/>
                </p:oleObj>
              </mc:Choice>
              <mc:Fallback>
                <p:oleObj name="Bitmap Image" r:id="rId2" imgW="7981920" imgH="4362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16832"/>
                        <a:ext cx="7981950" cy="4362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F21A1-CE05-313A-F718-8068980FF624}"/>
              </a:ext>
            </a:extLst>
          </p:cNvPr>
          <p:cNvSpPr txBox="1"/>
          <p:nvPr/>
        </p:nvSpPr>
        <p:spPr>
          <a:xfrm>
            <a:off x="6012160" y="1772816"/>
            <a:ext cx="223224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Get the maximum element from the root.</a:t>
            </a:r>
          </a:p>
        </p:txBody>
      </p:sp>
    </p:spTree>
    <p:extLst>
      <p:ext uri="{BB962C8B-B14F-4D97-AF65-F5344CB8AC3E}">
        <p14:creationId xmlns:p14="http://schemas.microsoft.com/office/powerpoint/2010/main" val="200447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7191AA8-A633-C334-1E67-D45BC4DFD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25410"/>
              </p:ext>
            </p:extLst>
          </p:nvPr>
        </p:nvGraphicFramePr>
        <p:xfrm>
          <a:off x="1187624" y="1772816"/>
          <a:ext cx="511492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14880" imgH="4543560" progId="PBrush">
                  <p:embed/>
                </p:oleObj>
              </mc:Choice>
              <mc:Fallback>
                <p:oleObj name="Bitmap Image" r:id="rId2" imgW="5114880" imgH="454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1772816"/>
                        <a:ext cx="5114925" cy="45434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F21A1-CE05-313A-F718-8068980FF624}"/>
              </a:ext>
            </a:extLst>
          </p:cNvPr>
          <p:cNvSpPr txBox="1"/>
          <p:nvPr/>
        </p:nvSpPr>
        <p:spPr>
          <a:xfrm>
            <a:off x="3995936" y="2852936"/>
            <a:ext cx="223224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Pop the top element.</a:t>
            </a:r>
          </a:p>
        </p:txBody>
      </p:sp>
    </p:spTree>
    <p:extLst>
      <p:ext uri="{BB962C8B-B14F-4D97-AF65-F5344CB8AC3E}">
        <p14:creationId xmlns:p14="http://schemas.microsoft.com/office/powerpoint/2010/main" val="172142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29C6BD-95C4-752A-2B65-DE220E8DD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718639"/>
              </p:ext>
            </p:extLst>
          </p:nvPr>
        </p:nvGraphicFramePr>
        <p:xfrm>
          <a:off x="971600" y="1700808"/>
          <a:ext cx="6438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38960" imgH="4495680" progId="PBrush">
                  <p:embed/>
                </p:oleObj>
              </mc:Choice>
              <mc:Fallback>
                <p:oleObj name="Bitmap Image" r:id="rId2" imgW="6438960" imgH="44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438900" cy="44958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F21A1-CE05-313A-F718-8068980FF624}"/>
              </a:ext>
            </a:extLst>
          </p:cNvPr>
          <p:cNvSpPr txBox="1"/>
          <p:nvPr/>
        </p:nvSpPr>
        <p:spPr>
          <a:xfrm>
            <a:off x="5724128" y="5445224"/>
            <a:ext cx="223224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Comparison operator.</a:t>
            </a:r>
          </a:p>
        </p:txBody>
      </p:sp>
    </p:spTree>
    <p:extLst>
      <p:ext uri="{BB962C8B-B14F-4D97-AF65-F5344CB8AC3E}">
        <p14:creationId xmlns:p14="http://schemas.microsoft.com/office/powerpoint/2010/main" val="333006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2B6574-D772-ADAB-B22B-47996DC83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45048"/>
              </p:ext>
            </p:extLst>
          </p:nvPr>
        </p:nvGraphicFramePr>
        <p:xfrm>
          <a:off x="1187624" y="1844824"/>
          <a:ext cx="588645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86360" imgH="3762360" progId="PBrush">
                  <p:embed/>
                </p:oleObj>
              </mc:Choice>
              <mc:Fallback>
                <p:oleObj name="Bitmap Image" r:id="rId2" imgW="5886360" imgH="376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1844824"/>
                        <a:ext cx="5886450" cy="3762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F21A1-CE05-313A-F718-8068980FF624}"/>
              </a:ext>
            </a:extLst>
          </p:cNvPr>
          <p:cNvSpPr txBox="1"/>
          <p:nvPr/>
        </p:nvSpPr>
        <p:spPr>
          <a:xfrm>
            <a:off x="2555776" y="5013176"/>
            <a:ext cx="223224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Descending</a:t>
            </a:r>
          </a:p>
          <a:p>
            <a:r>
              <a:rPr lang="en-US" sz="1200" dirty="0"/>
              <a:t>Ascending</a:t>
            </a:r>
          </a:p>
          <a:p>
            <a:r>
              <a:rPr lang="en-US" sz="1200" dirty="0"/>
              <a:t>Descending</a:t>
            </a:r>
          </a:p>
        </p:txBody>
      </p:sp>
    </p:spTree>
    <p:extLst>
      <p:ext uri="{BB962C8B-B14F-4D97-AF65-F5344CB8AC3E}">
        <p14:creationId xmlns:p14="http://schemas.microsoft.com/office/powerpoint/2010/main" val="5124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768A2D8-6A75-53DC-5BC1-7CDEF445A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9632" y="1700808"/>
          <a:ext cx="5832648" cy="495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43800" imgH="6410160" progId="PBrush">
                  <p:embed/>
                </p:oleObj>
              </mc:Choice>
              <mc:Fallback>
                <p:oleObj name="Bitmap Image" r:id="rId2" imgW="7543800" imgH="6410160" progId="PBrush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768A2D8-6A75-53DC-5BC1-7CDEF445AA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5832648" cy="495627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17 STL: Priority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Priority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https://www.youtube.com/watch?v=JSqznrzWGvc&amp;list=PLk6CEY9XxSIA-xo3HRYC3M0Aitzdut7AA&amp;index=17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24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320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Bitmap Image</vt:lpstr>
      <vt:lpstr>17 STL: Priority Queue</vt:lpstr>
      <vt:lpstr>17 STL: Priority Queue</vt:lpstr>
      <vt:lpstr>17 STL: Priority Queue</vt:lpstr>
      <vt:lpstr>17 STL: Priority Queue</vt:lpstr>
      <vt:lpstr>17 STL: Priority Queue</vt:lpstr>
      <vt:lpstr>17 STL: Priority Queue</vt:lpstr>
      <vt:lpstr>17 STL: Priority Queue</vt:lpstr>
      <vt:lpstr>17 STL: Priority Queue</vt:lpstr>
      <vt:lpstr>17 STL: Priority Queue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1290</cp:revision>
  <dcterms:created xsi:type="dcterms:W3CDTF">2018-09-28T16:40:41Z</dcterms:created>
  <dcterms:modified xsi:type="dcterms:W3CDTF">2022-09-30T02:39:41Z</dcterms:modified>
</cp:coreProperties>
</file>