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18 STL: Unordered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502DC9ED-9088-E0D9-6F6E-62AA3C3561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652962"/>
              </p:ext>
            </p:extLst>
          </p:nvPr>
        </p:nvGraphicFramePr>
        <p:xfrm>
          <a:off x="683568" y="1772816"/>
          <a:ext cx="77914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91480" imgH="4629240" progId="PBrush">
                  <p:embed/>
                </p:oleObj>
              </mc:Choice>
              <mc:Fallback>
                <p:oleObj name="Bitmap Image" r:id="rId2" imgW="7791480" imgH="4629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772816"/>
                        <a:ext cx="7791450" cy="46291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18 STL: Unordered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https://www.youtube.com/watch?v=Yevgn0yu5mI&amp;list=PLk6CEY9XxSIA-xo3HRYC3M0Aitzdut7AA&amp;index=18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2555776" y="3645024"/>
            <a:ext cx="2304256" cy="1015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To understand unordered set, first, we understand set.</a:t>
            </a:r>
          </a:p>
          <a:p>
            <a:r>
              <a:rPr lang="en-US" sz="1200" dirty="0"/>
              <a:t>Set contains </a:t>
            </a:r>
          </a:p>
          <a:p>
            <a:r>
              <a:rPr lang="en-US" sz="1200" dirty="0"/>
              <a:t>1. unique data</a:t>
            </a:r>
          </a:p>
          <a:p>
            <a:r>
              <a:rPr lang="en-US" sz="1200" dirty="0"/>
              <a:t>2. Ordered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749A4B-EC6D-03A3-EDFE-7221CA858A5F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 flipV="1">
            <a:off x="4860032" y="3969060"/>
            <a:ext cx="1080120" cy="18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2476E02-E58D-DD8A-38D4-ECAD643FAA6E}"/>
              </a:ext>
            </a:extLst>
          </p:cNvPr>
          <p:cNvSpPr/>
          <p:nvPr/>
        </p:nvSpPr>
        <p:spPr>
          <a:xfrm>
            <a:off x="5940152" y="3212976"/>
            <a:ext cx="2088232" cy="15121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81EF1D-2FE1-FA69-BCCE-2BF47C27E8C4}"/>
              </a:ext>
            </a:extLst>
          </p:cNvPr>
          <p:cNvSpPr/>
          <p:nvPr/>
        </p:nvSpPr>
        <p:spPr>
          <a:xfrm>
            <a:off x="6372200" y="5373216"/>
            <a:ext cx="208823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78B99F-14EB-5857-C04A-8727D9F7E7E8}"/>
              </a:ext>
            </a:extLst>
          </p:cNvPr>
          <p:cNvCxnSpPr>
            <a:endCxn id="23" idx="1"/>
          </p:cNvCxnSpPr>
          <p:nvPr/>
        </p:nvCxnSpPr>
        <p:spPr>
          <a:xfrm>
            <a:off x="4860032" y="4149080"/>
            <a:ext cx="1512168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551E851-30EA-4E58-2537-8D950EAE4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505795"/>
              </p:ext>
            </p:extLst>
          </p:nvPr>
        </p:nvGraphicFramePr>
        <p:xfrm>
          <a:off x="683568" y="2132856"/>
          <a:ext cx="771525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15160" imgH="4057560" progId="PBrush">
                  <p:embed/>
                </p:oleObj>
              </mc:Choice>
              <mc:Fallback>
                <p:oleObj name="Bitmap Image" r:id="rId2" imgW="7715160" imgH="4057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2132856"/>
                        <a:ext cx="7715250" cy="4057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18 STL: Unordered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Sometimes, we have million of data, we do not really care the order od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https://www.youtube.com/watch?v=Yevgn0yu5mI&amp;list=PLk6CEY9XxSIA-xo3HRYC3M0Aitzdut7AA&amp;index=18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2627784" y="4077072"/>
            <a:ext cx="2304256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Unordered Set contains </a:t>
            </a:r>
          </a:p>
          <a:p>
            <a:r>
              <a:rPr lang="en-US" sz="1200" dirty="0"/>
              <a:t>1. unique data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2. NOT Ordered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749A4B-EC6D-03A3-EDFE-7221CA858A5F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 flipV="1">
            <a:off x="4932040" y="4185084"/>
            <a:ext cx="936104" cy="21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2476E02-E58D-DD8A-38D4-ECAD643FAA6E}"/>
              </a:ext>
            </a:extLst>
          </p:cNvPr>
          <p:cNvSpPr/>
          <p:nvPr/>
        </p:nvSpPr>
        <p:spPr>
          <a:xfrm>
            <a:off x="5868144" y="3429000"/>
            <a:ext cx="2088232" cy="15121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6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18 STL: Unordered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https://www.youtube.com/watch?v=Yevgn0yu5mI&amp;list=PLk6CEY9XxSIA-xo3HRYC3M0Aitzdut7AA&amp;index=18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C2C82CA-E287-B9E0-2C93-72EDF2550C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28659"/>
              </p:ext>
            </p:extLst>
          </p:nvPr>
        </p:nvGraphicFramePr>
        <p:xfrm>
          <a:off x="683568" y="1772816"/>
          <a:ext cx="776287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63040" imgH="4619520" progId="PBrush">
                  <p:embed/>
                </p:oleObj>
              </mc:Choice>
              <mc:Fallback>
                <p:oleObj name="Bitmap Image" r:id="rId2" imgW="7763040" imgH="4619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772816"/>
                        <a:ext cx="7762875" cy="46196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E14611B-0145-82DB-7DF0-F89966853932}"/>
              </a:ext>
            </a:extLst>
          </p:cNvPr>
          <p:cNvSpPr txBox="1"/>
          <p:nvPr/>
        </p:nvSpPr>
        <p:spPr>
          <a:xfrm>
            <a:off x="4211960" y="2924944"/>
            <a:ext cx="172819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Unordered Set contains </a:t>
            </a:r>
          </a:p>
          <a:p>
            <a:r>
              <a:rPr lang="en-US" sz="1200" dirty="0"/>
              <a:t>1. unique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21493-2C28-973D-5C0C-223BBE0FA006}"/>
              </a:ext>
            </a:extLst>
          </p:cNvPr>
          <p:cNvSpPr txBox="1"/>
          <p:nvPr/>
        </p:nvSpPr>
        <p:spPr>
          <a:xfrm>
            <a:off x="2771800" y="2924944"/>
            <a:ext cx="1152128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Set contains </a:t>
            </a:r>
          </a:p>
          <a:p>
            <a:r>
              <a:rPr lang="en-US" sz="1200" dirty="0"/>
              <a:t>1. unique data</a:t>
            </a:r>
          </a:p>
          <a:p>
            <a:r>
              <a:rPr lang="en-US" sz="1200" dirty="0"/>
              <a:t>2. Ordered data</a:t>
            </a:r>
          </a:p>
        </p:txBody>
      </p:sp>
    </p:spTree>
    <p:extLst>
      <p:ext uri="{BB962C8B-B14F-4D97-AF65-F5344CB8AC3E}">
        <p14:creationId xmlns:p14="http://schemas.microsoft.com/office/powerpoint/2010/main" val="253421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8F84543-CEE7-AFC5-76E4-5D7C966EF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052282"/>
              </p:ext>
            </p:extLst>
          </p:nvPr>
        </p:nvGraphicFramePr>
        <p:xfrm>
          <a:off x="611560" y="2132856"/>
          <a:ext cx="7658100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58280" imgH="3333600" progId="PBrush">
                  <p:embed/>
                </p:oleObj>
              </mc:Choice>
              <mc:Fallback>
                <p:oleObj name="Bitmap Image" r:id="rId2" imgW="7658280" imgH="3333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2132856"/>
                        <a:ext cx="7658100" cy="333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18 STL: Unordered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https://www.youtube.com/watch?v=Yevgn0yu5mI&amp;list=PLk6CEY9XxSIA-xo3HRYC3M0Aitzdut7AA&amp;index=18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21F7E-F2FE-BFE5-E341-7710C2064D15}"/>
              </a:ext>
            </a:extLst>
          </p:cNvPr>
          <p:cNvSpPr txBox="1"/>
          <p:nvPr/>
        </p:nvSpPr>
        <p:spPr>
          <a:xfrm>
            <a:off x="2267744" y="3429000"/>
            <a:ext cx="864096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fun (val):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90A6F-1BDA-B252-8799-009EEED5DB9A}"/>
              </a:ext>
            </a:extLst>
          </p:cNvPr>
          <p:cNvSpPr txBox="1"/>
          <p:nvPr/>
        </p:nvSpPr>
        <p:spPr>
          <a:xfrm>
            <a:off x="2627784" y="5373216"/>
            <a:ext cx="864096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Bucket contain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07B6F0-EF27-0A22-CD7F-3E1AD48FB238}"/>
              </a:ext>
            </a:extLst>
          </p:cNvPr>
          <p:cNvSpPr txBox="1"/>
          <p:nvPr/>
        </p:nvSpPr>
        <p:spPr>
          <a:xfrm>
            <a:off x="3995936" y="5373216"/>
            <a:ext cx="864096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Bucket contain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036D4-E876-C9F2-2312-CC031EC263A2}"/>
              </a:ext>
            </a:extLst>
          </p:cNvPr>
          <p:cNvSpPr txBox="1"/>
          <p:nvPr/>
        </p:nvSpPr>
        <p:spPr>
          <a:xfrm>
            <a:off x="5652120" y="5301208"/>
            <a:ext cx="864096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Bucket contain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5A28F7-7724-E253-AFAF-5A44E0A105AA}"/>
              </a:ext>
            </a:extLst>
          </p:cNvPr>
          <p:cNvSpPr txBox="1"/>
          <p:nvPr/>
        </p:nvSpPr>
        <p:spPr>
          <a:xfrm>
            <a:off x="7020272" y="5229200"/>
            <a:ext cx="864096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Bucket contain 2</a:t>
            </a:r>
          </a:p>
        </p:txBody>
      </p:sp>
    </p:spTree>
    <p:extLst>
      <p:ext uri="{BB962C8B-B14F-4D97-AF65-F5344CB8AC3E}">
        <p14:creationId xmlns:p14="http://schemas.microsoft.com/office/powerpoint/2010/main" val="341452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0F77CD4-458E-5CD6-AAC8-441DCA223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984173"/>
              </p:ext>
            </p:extLst>
          </p:nvPr>
        </p:nvGraphicFramePr>
        <p:xfrm>
          <a:off x="971600" y="1844824"/>
          <a:ext cx="73914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391520" imgH="4295880" progId="PBrush">
                  <p:embed/>
                </p:oleObj>
              </mc:Choice>
              <mc:Fallback>
                <p:oleObj name="Bitmap Image" r:id="rId2" imgW="7391520" imgH="4295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1844824"/>
                        <a:ext cx="7391400" cy="42957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18 STL: Unordered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https://www.youtube.com/watch?v=Yevgn0yu5mI&amp;list=PLk6CEY9XxSIA-xo3HRYC3M0Aitzdut7AA&amp;index=18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87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18 STL: Unordered 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https://www.youtube.com/watch?v=Yevgn0yu5mI&amp;list=PLk6CEY9XxSIA-xo3HRYC3M0Aitzdut7AA&amp;index=18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5AC036C-6CAC-CE0C-27E5-9ADACF7B0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613038"/>
              </p:ext>
            </p:extLst>
          </p:nvPr>
        </p:nvGraphicFramePr>
        <p:xfrm>
          <a:off x="611560" y="1844824"/>
          <a:ext cx="6541179" cy="41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124840" imgH="5172120" progId="PBrush">
                  <p:embed/>
                </p:oleObj>
              </mc:Choice>
              <mc:Fallback>
                <p:oleObj name="Bitmap Image" r:id="rId2" imgW="8124840" imgH="5172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844824"/>
                        <a:ext cx="6541179" cy="416396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7E09792-AEC1-DF88-98BC-C3467BC5FF96}"/>
              </a:ext>
            </a:extLst>
          </p:cNvPr>
          <p:cNvSpPr/>
          <p:nvPr/>
        </p:nvSpPr>
        <p:spPr>
          <a:xfrm>
            <a:off x="539552" y="1988840"/>
            <a:ext cx="86409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F228C-0210-7610-08D0-59FE7E6FB263}"/>
              </a:ext>
            </a:extLst>
          </p:cNvPr>
          <p:cNvSpPr/>
          <p:nvPr/>
        </p:nvSpPr>
        <p:spPr>
          <a:xfrm>
            <a:off x="2555776" y="3933056"/>
            <a:ext cx="3240360" cy="1872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5A20E8-3C0D-C119-D8E0-55D00C305662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 flipV="1">
            <a:off x="1403648" y="2204864"/>
            <a:ext cx="1152128" cy="26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8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290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Bitmap Image</vt:lpstr>
      <vt:lpstr>18 STL: Unordered Set</vt:lpstr>
      <vt:lpstr>18 STL: Unordered Set</vt:lpstr>
      <vt:lpstr>18 STL: Unordered Set</vt:lpstr>
      <vt:lpstr>18 STL: Unordered Set</vt:lpstr>
      <vt:lpstr>18 STL: Unordered Set</vt:lpstr>
      <vt:lpstr>18 STL: Unordered Set</vt:lpstr>
      <vt:lpstr>18 STL: Unordered Set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1306</cp:revision>
  <dcterms:created xsi:type="dcterms:W3CDTF">2018-09-28T16:40:41Z</dcterms:created>
  <dcterms:modified xsi:type="dcterms:W3CDTF">2022-09-30T03:39:36Z</dcterms:modified>
</cp:coreProperties>
</file>