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5" r:id="rId4"/>
    <p:sldId id="266" r:id="rId5"/>
    <p:sldId id="264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19 STL: Unordered Multiset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39356EB-7656-9F43-1894-95AE1D421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99763"/>
              </p:ext>
            </p:extLst>
          </p:nvPr>
        </p:nvGraphicFramePr>
        <p:xfrm>
          <a:off x="539552" y="1916832"/>
          <a:ext cx="739140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91520" imgH="4200480" progId="PBrush">
                  <p:embed/>
                </p:oleObj>
              </mc:Choice>
              <mc:Fallback>
                <p:oleObj name="Bitmap Image" r:id="rId2" imgW="7391520" imgH="4200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16832"/>
                        <a:ext cx="7391400" cy="42005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19 STL: Unordered Multiset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https://www.youtube.com/watch?v=hmc6ck5IsRQ&amp;list=PLk6CEY9XxSIA-xo3HRYC3M0Aitzdut7AA&amp;index=19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7668344" y="3212976"/>
            <a:ext cx="158417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Set</a:t>
            </a:r>
          </a:p>
          <a:p>
            <a:r>
              <a:rPr lang="en-US" sz="1200" dirty="0"/>
              <a:t>2. Unordered Set</a:t>
            </a:r>
          </a:p>
          <a:p>
            <a:r>
              <a:rPr lang="en-US" sz="1200" dirty="0"/>
              <a:t>3. Unordered Multiset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562178-65EA-9285-ED1F-6C7026DB8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47607"/>
              </p:ext>
            </p:extLst>
          </p:nvPr>
        </p:nvGraphicFramePr>
        <p:xfrm>
          <a:off x="683568" y="1772816"/>
          <a:ext cx="741997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19960" imgH="4400640" progId="PBrush">
                  <p:embed/>
                </p:oleObj>
              </mc:Choice>
              <mc:Fallback>
                <p:oleObj name="Bitmap Image" r:id="rId2" imgW="7419960" imgH="4400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72816"/>
                        <a:ext cx="7419975" cy="44005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19 STL: Unordered Multiset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https://www.youtube.com/watch?v=hmc6ck5IsRQ&amp;list=PLk6CEY9XxSIA-xo3HRYC3M0Aitzdut7AA&amp;index=19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7308304" y="3429000"/>
            <a:ext cx="158417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Search complexity is O(C): constant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79CBD-B79B-6815-3A50-42D8EFD248B6}"/>
              </a:ext>
            </a:extLst>
          </p:cNvPr>
          <p:cNvSpPr txBox="1"/>
          <p:nvPr/>
        </p:nvSpPr>
        <p:spPr>
          <a:xfrm>
            <a:off x="24926" y="3573016"/>
            <a:ext cx="194699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Map internally implement use Red-Black Tree</a:t>
            </a:r>
          </a:p>
          <a:p>
            <a:r>
              <a:rPr lang="en-US" sz="1200" dirty="0"/>
              <a:t>search complexity: Log(n)</a:t>
            </a:r>
          </a:p>
        </p:txBody>
      </p:sp>
    </p:spTree>
    <p:extLst>
      <p:ext uri="{BB962C8B-B14F-4D97-AF65-F5344CB8AC3E}">
        <p14:creationId xmlns:p14="http://schemas.microsoft.com/office/powerpoint/2010/main" val="213142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080ADE9-67C1-1827-426A-4F975F4E4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972130"/>
              </p:ext>
            </p:extLst>
          </p:nvPr>
        </p:nvGraphicFramePr>
        <p:xfrm>
          <a:off x="467544" y="1700808"/>
          <a:ext cx="814387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43920" imgH="4638600" progId="PBrush">
                  <p:embed/>
                </p:oleObj>
              </mc:Choice>
              <mc:Fallback>
                <p:oleObj name="Bitmap Image" r:id="rId2" imgW="8143920" imgH="4638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00808"/>
                        <a:ext cx="8143875" cy="4638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19 STL: Unordered Multiset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https://www.youtube.com/watch?v=hmc6ck5IsRQ&amp;list=PLk6CEY9XxSIA-xo3HRYC3M0Aitzdut7AA&amp;index=19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6AF06-A044-810A-F385-D617ACFB83FA}"/>
              </a:ext>
            </a:extLst>
          </p:cNvPr>
          <p:cNvSpPr txBox="1"/>
          <p:nvPr/>
        </p:nvSpPr>
        <p:spPr>
          <a:xfrm>
            <a:off x="3563888" y="5949280"/>
            <a:ext cx="194699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Ordered Multiset internally is Red-Black Tree, same as Map tree implementation.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06921-8C38-759C-F41E-51E428D8DC95}"/>
              </a:ext>
            </a:extLst>
          </p:cNvPr>
          <p:cNvSpPr txBox="1"/>
          <p:nvPr/>
        </p:nvSpPr>
        <p:spPr>
          <a:xfrm>
            <a:off x="6804248" y="2132856"/>
            <a:ext cx="194699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Unordered Multiset has no tree. It has Hashing Bucket.</a:t>
            </a:r>
          </a:p>
          <a:p>
            <a:r>
              <a:rPr lang="en-US" sz="1200" dirty="0"/>
              <a:t>For example, 3M data, put into multiple bucket.</a:t>
            </a:r>
          </a:p>
          <a:p>
            <a:r>
              <a:rPr lang="en-US" sz="1200" dirty="0"/>
              <a:t>Search complexity is O(C): Constant search speed.</a:t>
            </a:r>
          </a:p>
        </p:txBody>
      </p:sp>
    </p:spTree>
    <p:extLst>
      <p:ext uri="{BB962C8B-B14F-4D97-AF65-F5344CB8AC3E}">
        <p14:creationId xmlns:p14="http://schemas.microsoft.com/office/powerpoint/2010/main" val="233254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19 STL: Unordered Multiset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https://www.youtube.com/watch?v=hmc6ck5IsRQ&amp;list=PLk6CEY9XxSIA-xo3HRYC3M0Aitzdut7AA&amp;index=19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1D9613C-4C15-B45E-D67F-3B7DCF643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50627"/>
              </p:ext>
            </p:extLst>
          </p:nvPr>
        </p:nvGraphicFramePr>
        <p:xfrm>
          <a:off x="611560" y="1772816"/>
          <a:ext cx="78200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19920" imgH="4572000" progId="PBrush">
                  <p:embed/>
                </p:oleObj>
              </mc:Choice>
              <mc:Fallback>
                <p:oleObj name="Bitmap Image" r:id="rId2" imgW="7819920" imgH="4572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820025" cy="4572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004D95B-77AC-D6E0-F08B-B79D40D995B2}"/>
              </a:ext>
            </a:extLst>
          </p:cNvPr>
          <p:cNvSpPr txBox="1"/>
          <p:nvPr/>
        </p:nvSpPr>
        <p:spPr>
          <a:xfrm>
            <a:off x="4716016" y="3717032"/>
            <a:ext cx="194699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O(C): </a:t>
            </a:r>
            <a:r>
              <a:rPr lang="en-US" sz="1200"/>
              <a:t>Constant time search.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263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1FEEBD-4537-02DA-9B98-9A72AAE89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1988840"/>
          <a:ext cx="7582297" cy="307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34320" imgH="3543480" progId="PBrush">
                  <p:embed/>
                </p:oleObj>
              </mc:Choice>
              <mc:Fallback>
                <p:oleObj name="Bitmap Image" r:id="rId2" imgW="8734320" imgH="354348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21FEEBD-4537-02DA-9B98-9A72AAE89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988840"/>
                        <a:ext cx="7582297" cy="307591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19 STL: Unordered Multiset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Unordered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https://www.youtube.com/watch?v=hmc6ck5IsRQ&amp;list=PLk6CEY9XxSIA-xo3HRYC3M0Aitzdut7AA&amp;index=19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0D24C-A575-1890-A2DA-78F67F090AB1}"/>
              </a:ext>
            </a:extLst>
          </p:cNvPr>
          <p:cNvSpPr/>
          <p:nvPr/>
        </p:nvSpPr>
        <p:spPr>
          <a:xfrm>
            <a:off x="683568" y="2132856"/>
            <a:ext cx="194421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5A728-9259-65A8-7BBB-4D250FFA41F9}"/>
              </a:ext>
            </a:extLst>
          </p:cNvPr>
          <p:cNvSpPr/>
          <p:nvPr/>
        </p:nvSpPr>
        <p:spPr>
          <a:xfrm>
            <a:off x="3923928" y="3284984"/>
            <a:ext cx="4320480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95E953-2269-E45C-2B83-AE2D06B6BE67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2627784" y="2420888"/>
            <a:ext cx="1224136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1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261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Bitmap Image</vt:lpstr>
      <vt:lpstr>19 STL: Unordered Multiset</vt:lpstr>
      <vt:lpstr>19 STL: Unordered Multiset</vt:lpstr>
      <vt:lpstr>19 STL: Unordered Multiset</vt:lpstr>
      <vt:lpstr>19 STL: Unordered Multiset</vt:lpstr>
      <vt:lpstr>19 STL: Unordered Multiset</vt:lpstr>
      <vt:lpstr>19 STL: Unordered Multiset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1329</cp:revision>
  <dcterms:created xsi:type="dcterms:W3CDTF">2018-09-28T16:40:41Z</dcterms:created>
  <dcterms:modified xsi:type="dcterms:W3CDTF">2022-09-30T04:44:44Z</dcterms:modified>
</cp:coreProperties>
</file>