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3" r:id="rId4"/>
    <p:sldId id="266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20 STL: Unordered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706A6E8-0070-B6F6-69BC-E6E7D109D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1772816"/>
          <a:ext cx="75438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43800" imgH="4343400" progId="PBrush">
                  <p:embed/>
                </p:oleObj>
              </mc:Choice>
              <mc:Fallback>
                <p:oleObj name="Bitmap Image" r:id="rId2" imgW="7543800" imgH="43434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706A6E8-0070-B6F6-69BC-E6E7D109D3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543800" cy="43434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20 STL: Unordered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https://www.youtube.com/watch?v=r01r8mEs9I4&amp;list=PLk6CEY9XxSIA-xo3HRYC3M0Aitzdut7AA&amp;index=20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7631832" y="3284984"/>
            <a:ext cx="1512168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Map: RBT (Red-Black Tree), Balance Binary Search.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Unmap: Hashing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272AF-43F6-0E3F-9AAB-49FF187A9219}"/>
              </a:ext>
            </a:extLst>
          </p:cNvPr>
          <p:cNvSpPr txBox="1"/>
          <p:nvPr/>
        </p:nvSpPr>
        <p:spPr>
          <a:xfrm>
            <a:off x="5724128" y="5589240"/>
            <a:ext cx="341987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Both map and unordered map have key-value pair</a:t>
            </a:r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5EDFF2F-D103-1D9E-07C8-1F8C6764B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68633"/>
              </p:ext>
            </p:extLst>
          </p:nvPr>
        </p:nvGraphicFramePr>
        <p:xfrm>
          <a:off x="611560" y="1916832"/>
          <a:ext cx="7448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48400" imgH="3981600" progId="PBrush">
                  <p:embed/>
                </p:oleObj>
              </mc:Choice>
              <mc:Fallback>
                <p:oleObj name="Bitmap Image" r:id="rId2" imgW="7448400" imgH="3981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916832"/>
                        <a:ext cx="7448550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20 STL: Unordered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https://www.youtube.com/watch?v=r01r8mEs9I4&amp;list=PLk6CEY9XxSIA-xo3HRYC3M0Aitzdut7AA&amp;index=20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88010-C133-CE6E-2ECA-511895BAABFE}"/>
              </a:ext>
            </a:extLst>
          </p:cNvPr>
          <p:cNvSpPr txBox="1"/>
          <p:nvPr/>
        </p:nvSpPr>
        <p:spPr>
          <a:xfrm>
            <a:off x="4427984" y="2564904"/>
            <a:ext cx="28083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unordered map have key-value pair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20 STL: Unordered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https://www.youtube.com/watch?v=r01r8mEs9I4&amp;list=PLk6CEY9XxSIA-xo3HRYC3M0Aitzdut7AA&amp;index=20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EF1AE8A-73C8-4ADB-14FB-1B826949B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412550"/>
              </p:ext>
            </p:extLst>
          </p:nvPr>
        </p:nvGraphicFramePr>
        <p:xfrm>
          <a:off x="683568" y="1772816"/>
          <a:ext cx="75057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05640" imgH="4457880" progId="PBrush">
                  <p:embed/>
                </p:oleObj>
              </mc:Choice>
              <mc:Fallback>
                <p:oleObj name="Bitmap Image" r:id="rId2" imgW="7505640" imgH="4457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72816"/>
                        <a:ext cx="7505700" cy="44577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6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7F1BD3-B06E-0CFD-AF33-8A47DF659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477535"/>
              </p:ext>
            </p:extLst>
          </p:nvPr>
        </p:nvGraphicFramePr>
        <p:xfrm>
          <a:off x="467544" y="1844824"/>
          <a:ext cx="7893787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38960" imgH="4809960" progId="PBrush">
                  <p:embed/>
                </p:oleObj>
              </mc:Choice>
              <mc:Fallback>
                <p:oleObj name="Bitmap Image" r:id="rId2" imgW="8238960" imgH="4809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7893787" cy="460851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20 STL: Unordered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https://www.youtube.com/watch?v=r01r8mEs9I4&amp;list=PLk6CEY9XxSIA-xo3HRYC3M0Aitzdut7AA&amp;index=20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3CCE1-AB03-FF52-2F18-A5E86AA69E77}"/>
              </a:ext>
            </a:extLst>
          </p:cNvPr>
          <p:cNvSpPr/>
          <p:nvPr/>
        </p:nvSpPr>
        <p:spPr>
          <a:xfrm>
            <a:off x="3635896" y="3933056"/>
            <a:ext cx="288032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D324D-5E5D-8CF5-6FA6-F383A70AC1C8}"/>
              </a:ext>
            </a:extLst>
          </p:cNvPr>
          <p:cNvSpPr/>
          <p:nvPr/>
        </p:nvSpPr>
        <p:spPr>
          <a:xfrm>
            <a:off x="467544" y="3212976"/>
            <a:ext cx="86409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A1BD7-40D5-B918-18FD-E667AC12A89E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1331640" y="3537012"/>
            <a:ext cx="2304256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0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171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Bitmap Image</vt:lpstr>
      <vt:lpstr>20 STL: Unordered Map</vt:lpstr>
      <vt:lpstr>20 STL: Unordered Map</vt:lpstr>
      <vt:lpstr>20 STL: Unordered Map</vt:lpstr>
      <vt:lpstr>20 STL: Unordered Map</vt:lpstr>
      <vt:lpstr>20 STL: Unordered Map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1334</cp:revision>
  <dcterms:created xsi:type="dcterms:W3CDTF">2018-09-28T16:40:41Z</dcterms:created>
  <dcterms:modified xsi:type="dcterms:W3CDTF">2022-09-30T05:10:44Z</dcterms:modified>
</cp:coreProperties>
</file>