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6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21 STL: Unordered Multimap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21 STL: Unordered Multimap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Unordered Multimap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https://www.youtube.com/watch?v=YHpvqWWo7c0&amp;list=PLk6CEY9XxSIA-xo3HRYC3M0Aitzdut7AA&amp;index=21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1074AA9-662A-EE20-C156-26AB248E38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378982"/>
              </p:ext>
            </p:extLst>
          </p:nvPr>
        </p:nvGraphicFramePr>
        <p:xfrm>
          <a:off x="827584" y="1700808"/>
          <a:ext cx="7543800" cy="460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543800" imgH="4600440" progId="PBrush">
                  <p:embed/>
                </p:oleObj>
              </mc:Choice>
              <mc:Fallback>
                <p:oleObj name="Bitmap Image" r:id="rId2" imgW="7543800" imgH="4600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584" y="1700808"/>
                        <a:ext cx="7543800" cy="46005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B771622-E49F-2119-20E3-C00159C42675}"/>
              </a:ext>
            </a:extLst>
          </p:cNvPr>
          <p:cNvSpPr txBox="1"/>
          <p:nvPr/>
        </p:nvSpPr>
        <p:spPr>
          <a:xfrm>
            <a:off x="5220072" y="3933056"/>
            <a:ext cx="2736304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O(C): Constant Time search, insertion, and removal.</a:t>
            </a:r>
          </a:p>
        </p:txBody>
      </p:sp>
    </p:spTree>
    <p:extLst>
      <p:ext uri="{BB962C8B-B14F-4D97-AF65-F5344CB8AC3E}">
        <p14:creationId xmlns:p14="http://schemas.microsoft.com/office/powerpoint/2010/main" val="338271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230AF69-AE88-D140-C71B-95B2D9D86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544" y="1916832"/>
          <a:ext cx="7800975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00840" imgH="3762360" progId="PBrush">
                  <p:embed/>
                </p:oleObj>
              </mc:Choice>
              <mc:Fallback>
                <p:oleObj name="Bitmap Image" r:id="rId2" imgW="7800840" imgH="376236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F230AF69-AE88-D140-C71B-95B2D9D86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916832"/>
                        <a:ext cx="7800975" cy="37623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21 STL: Unordered Multimap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Unordered Multimap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https://www.youtube.com/watch?v=YHpvqWWo7c0&amp;list=PLk6CEY9XxSIA-xo3HRYC3M0Aitzdut7AA&amp;index=21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36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3858</TotalTime>
  <Words>91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Bitmap Image</vt:lpstr>
      <vt:lpstr>21 STL: Unordered Multimap</vt:lpstr>
      <vt:lpstr>21 STL: Unordered Multimap</vt:lpstr>
      <vt:lpstr>21 STL: Unordered Multimap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1339</cp:revision>
  <dcterms:created xsi:type="dcterms:W3CDTF">2018-09-28T16:40:41Z</dcterms:created>
  <dcterms:modified xsi:type="dcterms:W3CDTF">2022-09-30T05:31:13Z</dcterms:modified>
</cp:coreProperties>
</file>