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22 STL: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A6F4125-E9F4-AC9D-C665-D4E3A6080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8380"/>
              </p:ext>
            </p:extLst>
          </p:nvPr>
        </p:nvGraphicFramePr>
        <p:xfrm>
          <a:off x="827584" y="1916832"/>
          <a:ext cx="6610350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10320" imgH="3619440" progId="PBrush">
                  <p:embed/>
                </p:oleObj>
              </mc:Choice>
              <mc:Fallback>
                <p:oleObj name="Bitmap Image" r:id="rId2" imgW="6610320" imgH="3619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1916832"/>
                        <a:ext cx="6610350" cy="36195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22 STL: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STL: Algorithm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https://www.youtube.com/watch?v=gPH9mlDFbYw&amp;list=PLk6CEY9XxSIA-xo3HRYC3M0Aitzdut7AA&amp;index=23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71622-E49F-2119-20E3-C00159C42675}"/>
              </a:ext>
            </a:extLst>
          </p:cNvPr>
          <p:cNvSpPr txBox="1"/>
          <p:nvPr/>
        </p:nvSpPr>
        <p:spPr>
          <a:xfrm>
            <a:off x="5915447" y="3573016"/>
            <a:ext cx="3203848" cy="138499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STL (Standard Template Library) is composed of: </a:t>
            </a:r>
          </a:p>
          <a:p>
            <a:r>
              <a:rPr lang="en-US" sz="1200" dirty="0"/>
              <a:t>1. I (Iterator): Iterator is used to iterate over all containers.</a:t>
            </a:r>
          </a:p>
          <a:p>
            <a:r>
              <a:rPr lang="en-US" sz="1200" dirty="0"/>
              <a:t>2. C (Container): There are so many contains:</a:t>
            </a:r>
          </a:p>
          <a:p>
            <a:r>
              <a:rPr lang="en-US" sz="1200" dirty="0"/>
              <a:t>V (Vector), A (Array), S (Set), M (Multi-Set), M (map), MM (Multi-Map), and etc.</a:t>
            </a:r>
          </a:p>
          <a:p>
            <a:r>
              <a:rPr lang="en-US" sz="1200" dirty="0"/>
              <a:t>3. A (Algorithm)</a:t>
            </a:r>
          </a:p>
        </p:txBody>
      </p:sp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6646B61-FA9A-EFA2-889E-91B63E9A0B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494872"/>
              </p:ext>
            </p:extLst>
          </p:nvPr>
        </p:nvGraphicFramePr>
        <p:xfrm>
          <a:off x="683568" y="1916832"/>
          <a:ext cx="6543675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43720" imgH="4105440" progId="PBrush">
                  <p:embed/>
                </p:oleObj>
              </mc:Choice>
              <mc:Fallback>
                <p:oleObj name="Bitmap Image" r:id="rId2" imgW="6543720" imgH="410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916832"/>
                        <a:ext cx="6543675" cy="41052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22 STL: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STL: Algorithm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https://www.youtube.com/watch?v=gPH9mlDFbYw&amp;list=PLk6CEY9XxSIA-xo3HRYC3M0Aitzdut7AA&amp;index=23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71622-E49F-2119-20E3-C00159C42675}"/>
              </a:ext>
            </a:extLst>
          </p:cNvPr>
          <p:cNvSpPr txBox="1"/>
          <p:nvPr/>
        </p:nvSpPr>
        <p:spPr>
          <a:xfrm>
            <a:off x="5292080" y="5229200"/>
            <a:ext cx="320384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 example, we have container V (Vector).</a:t>
            </a:r>
          </a:p>
          <a:p>
            <a:r>
              <a:rPr lang="en-US" sz="1200" dirty="0"/>
              <a:t>We have Iterator to iterate the vector container.</a:t>
            </a:r>
          </a:p>
        </p:txBody>
      </p:sp>
    </p:spTree>
    <p:extLst>
      <p:ext uri="{BB962C8B-B14F-4D97-AF65-F5344CB8AC3E}">
        <p14:creationId xmlns:p14="http://schemas.microsoft.com/office/powerpoint/2010/main" val="414030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F25BFF-8CB1-946E-5CEC-482F49577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455270"/>
              </p:ext>
            </p:extLst>
          </p:nvPr>
        </p:nvGraphicFramePr>
        <p:xfrm>
          <a:off x="539552" y="1772816"/>
          <a:ext cx="77533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53320" imgH="3962520" progId="PBrush">
                  <p:embed/>
                </p:oleObj>
              </mc:Choice>
              <mc:Fallback>
                <p:oleObj name="Bitmap Image" r:id="rId2" imgW="7753320" imgH="3962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775335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22 STL: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STL: Algorithm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https://www.youtube.com/watch?v=gPH9mlDFbYw&amp;list=PLk6CEY9XxSIA-xo3HRYC3M0Aitzdut7AA&amp;index=23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71622-E49F-2119-20E3-C00159C42675}"/>
              </a:ext>
            </a:extLst>
          </p:cNvPr>
          <p:cNvSpPr txBox="1"/>
          <p:nvPr/>
        </p:nvSpPr>
        <p:spPr>
          <a:xfrm>
            <a:off x="5220072" y="5373216"/>
            <a:ext cx="3203848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 (Algorithm): We have algorithm in STL (Standard Template Library)</a:t>
            </a:r>
          </a:p>
          <a:p>
            <a:r>
              <a:rPr lang="en-US" sz="1200" dirty="0"/>
              <a:t>If you have vector container, you want to vector element to be sorted.</a:t>
            </a:r>
          </a:p>
          <a:p>
            <a:r>
              <a:rPr lang="en-US" sz="1200" dirty="0"/>
              <a:t>This sort algorithm is provide in the STL Library.</a:t>
            </a:r>
          </a:p>
        </p:txBody>
      </p:sp>
    </p:spTree>
    <p:extLst>
      <p:ext uri="{BB962C8B-B14F-4D97-AF65-F5344CB8AC3E}">
        <p14:creationId xmlns:p14="http://schemas.microsoft.com/office/powerpoint/2010/main" val="20996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7E077E6-DDC6-4ADC-0792-4FD58B37F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20981"/>
              </p:ext>
            </p:extLst>
          </p:nvPr>
        </p:nvGraphicFramePr>
        <p:xfrm>
          <a:off x="467544" y="1772816"/>
          <a:ext cx="782955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29640" imgH="4324320" progId="PBrush">
                  <p:embed/>
                </p:oleObj>
              </mc:Choice>
              <mc:Fallback>
                <p:oleObj name="Bitmap Image" r:id="rId2" imgW="7829640" imgH="4324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772816"/>
                        <a:ext cx="7829550" cy="432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22 STL: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STL: Algorithm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https://www.youtube.com/watch?v=gPH9mlDFbYw&amp;list=PLk6CEY9XxSIA-xo3HRYC3M0Aitzdut7AA&amp;index=23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71622-E49F-2119-20E3-C00159C42675}"/>
              </a:ext>
            </a:extLst>
          </p:cNvPr>
          <p:cNvSpPr txBox="1"/>
          <p:nvPr/>
        </p:nvSpPr>
        <p:spPr>
          <a:xfrm>
            <a:off x="5220072" y="5589240"/>
            <a:ext cx="3203848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Algorithm contains so many functions in the STL library.</a:t>
            </a:r>
          </a:p>
          <a:p>
            <a:r>
              <a:rPr lang="en-US" sz="1200" dirty="0"/>
              <a:t>Find something, count something, sort something in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209062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AD73E53-7017-2171-5979-CA14F6B4B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90791"/>
              </p:ext>
            </p:extLst>
          </p:nvPr>
        </p:nvGraphicFramePr>
        <p:xfrm>
          <a:off x="755576" y="1772816"/>
          <a:ext cx="7724775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24880" imgH="4105440" progId="PBrush">
                  <p:embed/>
                </p:oleObj>
              </mc:Choice>
              <mc:Fallback>
                <p:oleObj name="Bitmap Image" r:id="rId2" imgW="7724880" imgH="410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1772816"/>
                        <a:ext cx="7724775" cy="41052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22 STL: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STL: Algorithm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https://www.youtube.com/watch?v=gPH9mlDFbYw&amp;list=PLk6CEY9XxSIA-xo3HRYC3M0Aitzdut7AA&amp;index=23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71622-E49F-2119-20E3-C00159C42675}"/>
              </a:ext>
            </a:extLst>
          </p:cNvPr>
          <p:cNvSpPr txBox="1"/>
          <p:nvPr/>
        </p:nvSpPr>
        <p:spPr>
          <a:xfrm>
            <a:off x="5364088" y="5301208"/>
            <a:ext cx="320384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You can sort (0 to 4), (0 to 3), etc.</a:t>
            </a:r>
          </a:p>
          <a:p>
            <a:r>
              <a:rPr lang="en-US" sz="1200" dirty="0"/>
              <a:t>The algorithm applied to all of elements.</a:t>
            </a:r>
          </a:p>
        </p:txBody>
      </p:sp>
    </p:spTree>
    <p:extLst>
      <p:ext uri="{BB962C8B-B14F-4D97-AF65-F5344CB8AC3E}">
        <p14:creationId xmlns:p14="http://schemas.microsoft.com/office/powerpoint/2010/main" val="226577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22 STL: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STL: Algorithm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https://www.youtube.com/watch?v=gPH9mlDFbYw&amp;list=PLk6CEY9XxSIA-xo3HRYC3M0Aitzdut7AA&amp;index=23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D6D7F94-A7AD-C683-D472-B9E968A1E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935472"/>
              </p:ext>
            </p:extLst>
          </p:nvPr>
        </p:nvGraphicFramePr>
        <p:xfrm>
          <a:off x="652463" y="1585913"/>
          <a:ext cx="7839075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39000" imgH="3686040" progId="PBrush">
                  <p:embed/>
                </p:oleObj>
              </mc:Choice>
              <mc:Fallback>
                <p:oleObj name="Bitmap Image" r:id="rId2" imgW="7839000" imgH="3686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2463" y="1585913"/>
                        <a:ext cx="7839075" cy="36861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63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22 STL: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STL: Algorithm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https://www.youtube.com/watch?v=gPH9mlDFbYw&amp;list=PLk6CEY9XxSIA-xo3HRYC3M0Aitzdut7AA&amp;index=23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8E1A796-891C-D6C0-2992-8980DF10B5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936048"/>
              </p:ext>
            </p:extLst>
          </p:nvPr>
        </p:nvGraphicFramePr>
        <p:xfrm>
          <a:off x="539750" y="1916113"/>
          <a:ext cx="795337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53480" imgH="3724200" progId="PBrush">
                  <p:embed/>
                </p:oleObj>
              </mc:Choice>
              <mc:Fallback>
                <p:oleObj name="Bitmap Image" r:id="rId2" imgW="7953480" imgH="3724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0" y="1916113"/>
                        <a:ext cx="7953375" cy="37242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AB91EB6-B13D-7203-6782-4BB7B1D7EE4D}"/>
              </a:ext>
            </a:extLst>
          </p:cNvPr>
          <p:cNvSpPr txBox="1"/>
          <p:nvPr/>
        </p:nvSpPr>
        <p:spPr>
          <a:xfrm>
            <a:off x="4067944" y="4437112"/>
            <a:ext cx="320384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If found, the iterator will be less than Vec.end()</a:t>
            </a:r>
          </a:p>
        </p:txBody>
      </p:sp>
    </p:spTree>
    <p:extLst>
      <p:ext uri="{BB962C8B-B14F-4D97-AF65-F5344CB8AC3E}">
        <p14:creationId xmlns:p14="http://schemas.microsoft.com/office/powerpoint/2010/main" val="231635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22 STL: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STL: Algorithm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https://www.youtube.com/watch?v=gPH9mlDFbYw&amp;list=PLk6CEY9XxSIA-xo3HRYC3M0Aitzdut7AA&amp;index=23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A6C5706-F5B9-9B21-FD7C-33D891162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1916832"/>
          <a:ext cx="806767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67600" imgH="3867120" progId="PBrush">
                  <p:embed/>
                </p:oleObj>
              </mc:Choice>
              <mc:Fallback>
                <p:oleObj name="Bitmap Image" r:id="rId2" imgW="8067600" imgH="386712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A6C5706-F5B9-9B21-FD7C-33D891162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916832"/>
                        <a:ext cx="8067675" cy="38671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75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440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Bitmap Image</vt:lpstr>
      <vt:lpstr>22 STL: Algorithm</vt:lpstr>
      <vt:lpstr>22 STL: Algorithm</vt:lpstr>
      <vt:lpstr>22 STL: Algorithm</vt:lpstr>
      <vt:lpstr>22 STL: Algorithm</vt:lpstr>
      <vt:lpstr>22 STL: Algorithm</vt:lpstr>
      <vt:lpstr>22 STL: Algorithm</vt:lpstr>
      <vt:lpstr>22 STL: Algorithm</vt:lpstr>
      <vt:lpstr>22 STL: Algorithm</vt:lpstr>
      <vt:lpstr>22 STL: Algorithm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1369</cp:revision>
  <dcterms:created xsi:type="dcterms:W3CDTF">2018-09-28T16:40:41Z</dcterms:created>
  <dcterms:modified xsi:type="dcterms:W3CDTF">2022-09-30T06:03:46Z</dcterms:modified>
</cp:coreProperties>
</file>