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23 STL: Sort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23 STL: Sort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STL: Sort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https://www.youtube.com/watch?v=1j0GqsX2S1I&amp;list=PLk6CEY9XxSIA-xo3HRYC3M0Aitzdut7AA&amp;index=23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71622-E49F-2119-20E3-C00159C42675}"/>
              </a:ext>
            </a:extLst>
          </p:cNvPr>
          <p:cNvSpPr txBox="1"/>
          <p:nvPr/>
        </p:nvSpPr>
        <p:spPr>
          <a:xfrm>
            <a:off x="5915447" y="3573016"/>
            <a:ext cx="3203848" cy="138499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STL (Standard Template Library) is composed of: </a:t>
            </a:r>
          </a:p>
          <a:p>
            <a:r>
              <a:rPr lang="en-US" sz="1200" dirty="0"/>
              <a:t>1. I (Iterator): Iterator is used to iterate over all containers.</a:t>
            </a:r>
          </a:p>
          <a:p>
            <a:r>
              <a:rPr lang="en-US" sz="1200" dirty="0"/>
              <a:t>2. C (Container): There are so many contains:</a:t>
            </a:r>
          </a:p>
          <a:p>
            <a:r>
              <a:rPr lang="en-US" sz="1200" dirty="0"/>
              <a:t>V (Vector), A (Array), S (Set), M (Multi-Set), M (map), MM (Multi-Map), and etc.</a:t>
            </a:r>
          </a:p>
          <a:p>
            <a:r>
              <a:rPr lang="en-US" sz="1200" dirty="0"/>
              <a:t>3. A (Algorithm)</a:t>
            </a:r>
          </a:p>
        </p:txBody>
      </p:sp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113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23 STL: Sort</vt:lpstr>
      <vt:lpstr>23 STL: Sort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1371</cp:revision>
  <dcterms:created xsi:type="dcterms:W3CDTF">2018-09-28T16:40:41Z</dcterms:created>
  <dcterms:modified xsi:type="dcterms:W3CDTF">2022-09-30T06:06:58Z</dcterms:modified>
</cp:coreProperties>
</file>