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376265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“&lt;“ (Ascending Order)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2. “&gt;” </a:t>
            </a:r>
            <a:r>
              <a:rPr lang="en-US" sz="1800" dirty="0">
                <a:solidFill>
                  <a:schemeClr val="tx1"/>
                </a:solidFill>
              </a:rPr>
              <a:t>(Descending Order)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5F6B9E5-2AB2-B503-A553-BAB330878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69853"/>
              </p:ext>
            </p:extLst>
          </p:nvPr>
        </p:nvGraphicFramePr>
        <p:xfrm>
          <a:off x="2876550" y="116632"/>
          <a:ext cx="626745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67600" imgH="6058080" progId="PBrush">
                  <p:embed/>
                </p:oleObj>
              </mc:Choice>
              <mc:Fallback>
                <p:oleObj name="Bitmap Image" r:id="rId2" imgW="6267600" imgH="6058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6550" y="116632"/>
                        <a:ext cx="6267450" cy="6057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C6FF2B-AC08-C74B-FCDA-CC47DA1E493B}"/>
              </a:ext>
            </a:extLst>
          </p:cNvPr>
          <p:cNvSpPr/>
          <p:nvPr/>
        </p:nvSpPr>
        <p:spPr>
          <a:xfrm>
            <a:off x="5292080" y="4437112"/>
            <a:ext cx="634158" cy="2275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66259-D9E0-02CC-D896-A75FB64108BB}"/>
              </a:ext>
            </a:extLst>
          </p:cNvPr>
          <p:cNvSpPr/>
          <p:nvPr/>
        </p:nvSpPr>
        <p:spPr>
          <a:xfrm>
            <a:off x="4932040" y="1763131"/>
            <a:ext cx="216024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9D8AE-C6A8-1A64-FF6E-0FB342807820}"/>
              </a:ext>
            </a:extLst>
          </p:cNvPr>
          <p:cNvSpPr/>
          <p:nvPr/>
        </p:nvSpPr>
        <p:spPr>
          <a:xfrm>
            <a:off x="3596630" y="692696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840C-C3FC-B6A1-96D9-FBAF76E7A6A2}"/>
              </a:ext>
            </a:extLst>
          </p:cNvPr>
          <p:cNvSpPr/>
          <p:nvPr/>
        </p:nvSpPr>
        <p:spPr>
          <a:xfrm>
            <a:off x="5436096" y="62068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E9EFC7-6235-25BB-F5D2-FA921C712112}"/>
              </a:ext>
            </a:extLst>
          </p:cNvPr>
          <p:cNvSpPr/>
          <p:nvPr/>
        </p:nvSpPr>
        <p:spPr>
          <a:xfrm>
            <a:off x="5436096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3A9D7-87E6-769E-B8E8-A4D965A3C30C}"/>
              </a:ext>
            </a:extLst>
          </p:cNvPr>
          <p:cNvSpPr/>
          <p:nvPr/>
        </p:nvSpPr>
        <p:spPr>
          <a:xfrm>
            <a:off x="3563888" y="429309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AC04AF-7F1C-9B5F-E538-2FD610A5BB15}"/>
              </a:ext>
            </a:extLst>
          </p:cNvPr>
          <p:cNvSpPr/>
          <p:nvPr/>
        </p:nvSpPr>
        <p:spPr>
          <a:xfrm>
            <a:off x="3563888" y="522920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94A5AD-A45C-A007-463B-1D64AABFAD21}"/>
              </a:ext>
            </a:extLst>
          </p:cNvPr>
          <p:cNvSpPr/>
          <p:nvPr/>
        </p:nvSpPr>
        <p:spPr>
          <a:xfrm>
            <a:off x="3851920" y="544522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A87A3-61C4-1A1F-8AD7-C1098519E682}"/>
              </a:ext>
            </a:extLst>
          </p:cNvPr>
          <p:cNvSpPr txBox="1"/>
          <p:nvPr/>
        </p:nvSpPr>
        <p:spPr>
          <a:xfrm>
            <a:off x="6084168" y="260648"/>
            <a:ext cx="2664296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to </a:t>
            </a:r>
          </a:p>
          <a:p>
            <a:r>
              <a:rPr lang="en-US" sz="1200" dirty="0"/>
              <a:t>1. Include &lt;functional&gt; for comparator</a:t>
            </a:r>
          </a:p>
          <a:p>
            <a:r>
              <a:rPr lang="en-US" sz="1200" dirty="0"/>
              <a:t>2. Add the comparison function “operator &gt;“ (Descending Order) in order to sort the data structure.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426C2-57D3-7151-AE76-1B75F293E51D}"/>
              </a:ext>
            </a:extLst>
          </p:cNvPr>
          <p:cNvSpPr txBox="1"/>
          <p:nvPr/>
        </p:nvSpPr>
        <p:spPr>
          <a:xfrm>
            <a:off x="251520" y="3717032"/>
            <a:ext cx="2664296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Add to set with comparator function:</a:t>
            </a:r>
            <a:br>
              <a:rPr lang="en-US" sz="1200" dirty="0"/>
            </a:br>
            <a:r>
              <a:rPr lang="en-US" sz="1200" dirty="0"/>
              <a:t>   set &lt;Person, std::greater&lt;&gt;&gt;</a:t>
            </a:r>
          </a:p>
          <a:p>
            <a:r>
              <a:rPr lang="en-US" sz="1200" dirty="0"/>
              <a:t>Or </a:t>
            </a:r>
          </a:p>
          <a:p>
            <a:r>
              <a:rPr lang="en-US" sz="1200" dirty="0"/>
              <a:t>   set &lt;Person, std::greater&lt;Person&gt;&gt;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9D36C-65B7-2364-5F3D-8D5F11F4D886}"/>
              </a:ext>
            </a:extLst>
          </p:cNvPr>
          <p:cNvSpPr txBox="1"/>
          <p:nvPr/>
        </p:nvSpPr>
        <p:spPr>
          <a:xfrm>
            <a:off x="251520" y="5445224"/>
            <a:ext cx="266429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Traverse Data “auto &amp; e: Set3</a:t>
            </a:r>
          </a:p>
          <a:p>
            <a:r>
              <a:rPr lang="en-US" sz="1200" dirty="0"/>
              <a:t>5. Print each attribute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8B4C6-94AD-26BD-174C-089D47856FD2}"/>
              </a:ext>
            </a:extLst>
          </p:cNvPr>
          <p:cNvCxnSpPr>
            <a:stCxn id="26" idx="3"/>
            <a:endCxn id="18" idx="2"/>
          </p:cNvCxnSpPr>
          <p:nvPr/>
        </p:nvCxnSpPr>
        <p:spPr>
          <a:xfrm flipV="1">
            <a:off x="2915816" y="5373216"/>
            <a:ext cx="648072" cy="30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8D4363-48E4-06E9-28D0-C2539E15F4E0}"/>
              </a:ext>
            </a:extLst>
          </p:cNvPr>
          <p:cNvCxnSpPr>
            <a:cxnSpLocks/>
            <a:stCxn id="26" idx="3"/>
            <a:endCxn id="20" idx="2"/>
          </p:cNvCxnSpPr>
          <p:nvPr/>
        </p:nvCxnSpPr>
        <p:spPr>
          <a:xfrm flipV="1">
            <a:off x="2915816" y="5589240"/>
            <a:ext cx="936104" cy="8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04EC40-30C9-5035-C991-0EAEB9E8DBCD}"/>
              </a:ext>
            </a:extLst>
          </p:cNvPr>
          <p:cNvCxnSpPr>
            <a:stCxn id="25" idx="3"/>
          </p:cNvCxnSpPr>
          <p:nvPr/>
        </p:nvCxnSpPr>
        <p:spPr>
          <a:xfrm>
            <a:off x="2915816" y="4132531"/>
            <a:ext cx="648072" cy="30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C3A500-6B15-61DA-65B1-8A981258C25E}"/>
              </a:ext>
            </a:extLst>
          </p:cNvPr>
          <p:cNvCxnSpPr>
            <a:stCxn id="24" idx="1"/>
            <a:endCxn id="14" idx="6"/>
          </p:cNvCxnSpPr>
          <p:nvPr/>
        </p:nvCxnSpPr>
        <p:spPr>
          <a:xfrm flipH="1" flipV="1">
            <a:off x="5724128" y="764704"/>
            <a:ext cx="360040" cy="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AB2F39-DE92-75B0-76B1-4287E680B051}"/>
              </a:ext>
            </a:extLst>
          </p:cNvPr>
          <p:cNvCxnSpPr>
            <a:stCxn id="24" idx="1"/>
            <a:endCxn id="15" idx="7"/>
          </p:cNvCxnSpPr>
          <p:nvPr/>
        </p:nvCxnSpPr>
        <p:spPr>
          <a:xfrm flipH="1">
            <a:off x="5681947" y="768480"/>
            <a:ext cx="402221" cy="61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61EDA8E-6F71-28D0-2A19-5E9706492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68349"/>
              </p:ext>
            </p:extLst>
          </p:nvPr>
        </p:nvGraphicFramePr>
        <p:xfrm>
          <a:off x="7971805" y="2636912"/>
          <a:ext cx="11811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181160" imgH="3448080" progId="PBrush">
                  <p:embed/>
                </p:oleObj>
              </mc:Choice>
              <mc:Fallback>
                <p:oleObj name="Bitmap Image" r:id="rId4" imgW="1181160" imgH="3448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1805" y="2636912"/>
                        <a:ext cx="1181100" cy="3448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C88735-7509-231A-33D7-92B0956F1CF0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H="1" flipV="1">
            <a:off x="5040052" y="1979154"/>
            <a:ext cx="569107" cy="2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2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3D179A2-23A6-E1CD-9D9C-0B1EC5A1C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36659"/>
              </p:ext>
            </p:extLst>
          </p:nvPr>
        </p:nvGraphicFramePr>
        <p:xfrm>
          <a:off x="395536" y="2132856"/>
          <a:ext cx="7992888" cy="424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91840" imgH="5095800" progId="PBrush">
                  <p:embed/>
                </p:oleObj>
              </mc:Choice>
              <mc:Fallback>
                <p:oleObj name="Bitmap Image" r:id="rId2" imgW="9591840" imgH="509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132856"/>
                        <a:ext cx="7992888" cy="424622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4644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“less” (“&lt;“) operator (Ascending)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AAED2-D5E1-DBF5-233B-A4748EEA67AB}"/>
              </a:ext>
            </a:extLst>
          </p:cNvPr>
          <p:cNvSpPr/>
          <p:nvPr/>
        </p:nvSpPr>
        <p:spPr>
          <a:xfrm>
            <a:off x="5076056" y="5085184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7F04D-96E7-9FB7-104F-48735CE52165}"/>
              </a:ext>
            </a:extLst>
          </p:cNvPr>
          <p:cNvSpPr/>
          <p:nvPr/>
        </p:nvSpPr>
        <p:spPr>
          <a:xfrm>
            <a:off x="395536" y="3501008"/>
            <a:ext cx="72008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1D72A-3961-2DCD-D9FA-BB61D36D47A2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1115616" y="3969060"/>
            <a:ext cx="3960440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FF9969-0B22-45EE-2F8B-45CAB3A9AFDA}"/>
              </a:ext>
            </a:extLst>
          </p:cNvPr>
          <p:cNvSpPr/>
          <p:nvPr/>
        </p:nvSpPr>
        <p:spPr>
          <a:xfrm>
            <a:off x="4860032" y="2780928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88DD40-222F-5957-B559-889E90C6B373}"/>
              </a:ext>
            </a:extLst>
          </p:cNvPr>
          <p:cNvCxnSpPr>
            <a:stCxn id="33" idx="1"/>
            <a:endCxn id="10" idx="3"/>
          </p:cNvCxnSpPr>
          <p:nvPr/>
        </p:nvCxnSpPr>
        <p:spPr>
          <a:xfrm flipH="1">
            <a:off x="1115616" y="2888940"/>
            <a:ext cx="3744416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0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C3C9BBD-7BBD-EC4A-1F6E-3CFAAF8F8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55400"/>
              </p:ext>
            </p:extLst>
          </p:nvPr>
        </p:nvGraphicFramePr>
        <p:xfrm>
          <a:off x="467544" y="1844824"/>
          <a:ext cx="82772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77120" imgH="3324240" progId="PBrush">
                  <p:embed/>
                </p:oleObj>
              </mc:Choice>
              <mc:Fallback>
                <p:oleObj name="Bitmap Image" r:id="rId2" imgW="8277120" imgH="3324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8277225" cy="3324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804248" y="3140968"/>
            <a:ext cx="1914391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Set&lt;T&gt;: T is Type.</a:t>
            </a:r>
          </a:p>
          <a:p>
            <a:r>
              <a:rPr lang="en-US" sz="1200" dirty="0"/>
              <a:t>Set elements are unique.</a:t>
            </a:r>
          </a:p>
          <a:p>
            <a:r>
              <a:rPr lang="en-US" sz="1200" dirty="0"/>
              <a:t>No duplicated elements inside.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0555340-2328-9738-2F9B-81C7D8129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819339"/>
              </p:ext>
            </p:extLst>
          </p:nvPr>
        </p:nvGraphicFramePr>
        <p:xfrm>
          <a:off x="611560" y="1772816"/>
          <a:ext cx="781050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10560" imgH="4200480" progId="PBrush">
                  <p:embed/>
                </p:oleObj>
              </mc:Choice>
              <mc:Fallback>
                <p:oleObj name="Bitmap Image" r:id="rId2" imgW="7810560" imgH="4200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810500" cy="42005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076056" y="4941168"/>
            <a:ext cx="1914391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 duplicated elements inside.</a:t>
            </a:r>
          </a:p>
        </p:txBody>
      </p:sp>
    </p:spTree>
    <p:extLst>
      <p:ext uri="{BB962C8B-B14F-4D97-AF65-F5344CB8AC3E}">
        <p14:creationId xmlns:p14="http://schemas.microsoft.com/office/powerpoint/2010/main" val="412159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3858B9-7C94-2F06-4B0D-981702E28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390945"/>
              </p:ext>
            </p:extLst>
          </p:nvPr>
        </p:nvGraphicFramePr>
        <p:xfrm>
          <a:off x="539552" y="1700808"/>
          <a:ext cx="782955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29640" imgH="4067280" progId="PBrush">
                  <p:embed/>
                </p:oleObj>
              </mc:Choice>
              <mc:Fallback>
                <p:oleObj name="Bitmap Image" r:id="rId2" imgW="7829640" imgH="4067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7829550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BB1C5-E718-DBF0-67B5-FE3E0CA1073C}"/>
              </a:ext>
            </a:extLst>
          </p:cNvPr>
          <p:cNvSpPr txBox="1"/>
          <p:nvPr/>
        </p:nvSpPr>
        <p:spPr>
          <a:xfrm>
            <a:off x="4716016" y="4077072"/>
            <a:ext cx="2736304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There are four types of associative container: </a:t>
            </a:r>
          </a:p>
          <a:p>
            <a:r>
              <a:rPr lang="en-US" sz="1200" dirty="0"/>
              <a:t>1. Set, </a:t>
            </a:r>
          </a:p>
          <a:p>
            <a:r>
              <a:rPr lang="en-US" sz="1200" dirty="0"/>
              <a:t>2. Multi-set, </a:t>
            </a:r>
          </a:p>
          <a:p>
            <a:r>
              <a:rPr lang="en-US" sz="1200" dirty="0"/>
              <a:t>3. Map, </a:t>
            </a:r>
          </a:p>
          <a:p>
            <a:r>
              <a:rPr lang="en-US" sz="1200" dirty="0"/>
              <a:t>4. Multi-Map.</a:t>
            </a:r>
          </a:p>
        </p:txBody>
      </p:sp>
    </p:spTree>
    <p:extLst>
      <p:ext uri="{BB962C8B-B14F-4D97-AF65-F5344CB8AC3E}">
        <p14:creationId xmlns:p14="http://schemas.microsoft.com/office/powerpoint/2010/main" val="275860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180D849-B5C0-B319-DCC7-6E3ADFDC6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600797"/>
              </p:ext>
            </p:extLst>
          </p:nvPr>
        </p:nvGraphicFramePr>
        <p:xfrm>
          <a:off x="539552" y="1772816"/>
          <a:ext cx="78486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48720" imgH="4143240" progId="PBrush">
                  <p:embed/>
                </p:oleObj>
              </mc:Choice>
              <mc:Fallback>
                <p:oleObj name="Bitmap Image" r:id="rId2" imgW="7848720" imgH="4143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848600" cy="4143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300192" y="4653136"/>
            <a:ext cx="2736304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What is AC (Associative Container)? There are something else inside the container.</a:t>
            </a:r>
          </a:p>
          <a:p>
            <a:r>
              <a:rPr lang="en-US" sz="1200" dirty="0"/>
              <a:t>There are some association inside the container, such as, key-value pair in the container.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9A5AC-04F0-4120-4424-8A364EB461B5}"/>
              </a:ext>
            </a:extLst>
          </p:cNvPr>
          <p:cNvSpPr txBox="1"/>
          <p:nvPr/>
        </p:nvSpPr>
        <p:spPr>
          <a:xfrm>
            <a:off x="4139952" y="4941168"/>
            <a:ext cx="1914391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Regular container does not have association there,</a:t>
            </a:r>
          </a:p>
        </p:txBody>
      </p:sp>
    </p:spTree>
    <p:extLst>
      <p:ext uri="{BB962C8B-B14F-4D97-AF65-F5344CB8AC3E}">
        <p14:creationId xmlns:p14="http://schemas.microsoft.com/office/powerpoint/2010/main" val="130004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494B06A-9BCA-66AA-4E29-44D2C1E25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542548"/>
              </p:ext>
            </p:extLst>
          </p:nvPr>
        </p:nvGraphicFramePr>
        <p:xfrm>
          <a:off x="611560" y="1700808"/>
          <a:ext cx="7753350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53320" imgH="4467240" progId="PBrush">
                  <p:embed/>
                </p:oleObj>
              </mc:Choice>
              <mc:Fallback>
                <p:oleObj name="Bitmap Image" r:id="rId2" imgW="7753320" imgH="4467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00808"/>
                        <a:ext cx="7753350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508104" y="4869160"/>
            <a:ext cx="27363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Default is Ascending order.</a:t>
            </a:r>
          </a:p>
          <a:p>
            <a:r>
              <a:rPr lang="en-US" sz="1200" dirty="0"/>
              <a:t>Set &lt;int, std::greater&gt;: Descending order</a:t>
            </a:r>
          </a:p>
          <a:p>
            <a:r>
              <a:rPr lang="en-US" sz="1200" dirty="0"/>
              <a:t>Set &lt;int, std::less&gt;: Ascending order.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D6016-BACF-CF87-2F28-388EE66F8485}"/>
              </a:ext>
            </a:extLst>
          </p:cNvPr>
          <p:cNvSpPr/>
          <p:nvPr/>
        </p:nvSpPr>
        <p:spPr>
          <a:xfrm>
            <a:off x="1043608" y="5085184"/>
            <a:ext cx="32403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CB540-608A-CA55-41CA-54F08B9203C3}"/>
              </a:ext>
            </a:extLst>
          </p:cNvPr>
          <p:cNvSpPr/>
          <p:nvPr/>
        </p:nvSpPr>
        <p:spPr>
          <a:xfrm>
            <a:off x="5292080" y="3068960"/>
            <a:ext cx="3024336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AD7CD-ED34-5F0E-3F0F-778694FD02A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283968" y="3825044"/>
            <a:ext cx="1008112" cy="140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6CAA5-2F55-E939-EE6C-5D65DE0C1BA9}"/>
              </a:ext>
            </a:extLst>
          </p:cNvPr>
          <p:cNvCxnSpPr>
            <a:endCxn id="9" idx="1"/>
          </p:cNvCxnSpPr>
          <p:nvPr/>
        </p:nvCxnSpPr>
        <p:spPr>
          <a:xfrm flipV="1">
            <a:off x="4283968" y="5192326"/>
            <a:ext cx="1224136" cy="3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139D1D4-0649-D330-FA0F-CBD196092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89750"/>
              </p:ext>
            </p:extLst>
          </p:nvPr>
        </p:nvGraphicFramePr>
        <p:xfrm>
          <a:off x="467544" y="1772816"/>
          <a:ext cx="780097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00840" imgH="3962520" progId="PBrush">
                  <p:embed/>
                </p:oleObj>
              </mc:Choice>
              <mc:Fallback>
                <p:oleObj name="Bitmap Image" r:id="rId2" imgW="7800840" imgH="3962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7800975" cy="3962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4499992" y="4581128"/>
            <a:ext cx="27363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 stored in (A/D): </a:t>
            </a:r>
          </a:p>
          <a:p>
            <a:r>
              <a:rPr lang="en-US" sz="1200" dirty="0"/>
              <a:t>1. A: Ascending, </a:t>
            </a:r>
          </a:p>
          <a:p>
            <a:r>
              <a:rPr lang="en-US" sz="1200" dirty="0"/>
              <a:t>2. D: Descending</a:t>
            </a:r>
          </a:p>
        </p:txBody>
      </p:sp>
    </p:spTree>
    <p:extLst>
      <p:ext uri="{BB962C8B-B14F-4D97-AF65-F5344CB8AC3E}">
        <p14:creationId xmlns:p14="http://schemas.microsoft.com/office/powerpoint/2010/main" val="305492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91DC6BB-AB61-EDC3-093A-FB26802B9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89151"/>
              </p:ext>
            </p:extLst>
          </p:nvPr>
        </p:nvGraphicFramePr>
        <p:xfrm>
          <a:off x="467544" y="1772816"/>
          <a:ext cx="8208912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82160" imgH="4591080" progId="PBrush">
                  <p:embed/>
                </p:oleObj>
              </mc:Choice>
              <mc:Fallback>
                <p:oleObj name="Bitmap Image" r:id="rId2" imgW="9182160" imgH="459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8208912" cy="410445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9650A4C-5145-651B-80DB-AE29AA573495}"/>
              </a:ext>
            </a:extLst>
          </p:cNvPr>
          <p:cNvSpPr txBox="1"/>
          <p:nvPr/>
        </p:nvSpPr>
        <p:spPr>
          <a:xfrm>
            <a:off x="323528" y="3933056"/>
            <a:ext cx="2736304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see the default is in Ascending order.</a:t>
            </a:r>
          </a:p>
          <a:p>
            <a:r>
              <a:rPr lang="en-US" sz="1200" dirty="0"/>
              <a:t>No, duplicated copy.</a:t>
            </a:r>
          </a:p>
          <a:p>
            <a:r>
              <a:rPr lang="en-US" sz="1200" dirty="0"/>
              <a:t>It automatically compare during the storing of the data.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A55FD-A413-E3EE-DA96-EE01F99CD404}"/>
              </a:ext>
            </a:extLst>
          </p:cNvPr>
          <p:cNvSpPr/>
          <p:nvPr/>
        </p:nvSpPr>
        <p:spPr>
          <a:xfrm>
            <a:off x="467544" y="2060848"/>
            <a:ext cx="36004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ED2DF61-FD2C-1013-84CF-C379ED8C9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31464"/>
              </p:ext>
            </p:extLst>
          </p:nvPr>
        </p:nvGraphicFramePr>
        <p:xfrm>
          <a:off x="539552" y="1916832"/>
          <a:ext cx="8424936" cy="437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72760" imgH="4971960" progId="PBrush">
                  <p:embed/>
                </p:oleObj>
              </mc:Choice>
              <mc:Fallback>
                <p:oleObj name="Bitmap Image" r:id="rId2" imgW="9572760" imgH="4971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16832"/>
                        <a:ext cx="8424936" cy="437701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STL Vector: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&lt;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https://www.youtube.com/watch?v=1YpxRmsDuls&amp;list=PLk6CEY9XxSIA-xo3HRYC3M0Aitzdut7AA&amp;index=5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50A4C-5145-651B-80DB-AE29AA573495}"/>
              </a:ext>
            </a:extLst>
          </p:cNvPr>
          <p:cNvSpPr txBox="1"/>
          <p:nvPr/>
        </p:nvSpPr>
        <p:spPr>
          <a:xfrm>
            <a:off x="5724128" y="2276872"/>
            <a:ext cx="273630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to add the comparison function “operator &lt;“ in order to sort the data structure.</a:t>
            </a:r>
          </a:p>
          <a:p>
            <a:r>
              <a:rPr lang="en-US" sz="1200" dirty="0"/>
              <a:t>Less then (&lt;). change to (age &lt; </a:t>
            </a:r>
            <a:r>
              <a:rPr lang="en-US" sz="1200" dirty="0" err="1"/>
              <a:t>rhs.age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02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634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Bitmap Image</vt:lpstr>
      <vt:lpstr>5 STL Vector: Set</vt:lpstr>
      <vt:lpstr>5 STL Vector: Set</vt:lpstr>
      <vt:lpstr>5 STL Vector: Set</vt:lpstr>
      <vt:lpstr>5 STL Vector: Set</vt:lpstr>
      <vt:lpstr>5 STL Vector: Set</vt:lpstr>
      <vt:lpstr>5 STL Vector: Set</vt:lpstr>
      <vt:lpstr>5 STL Vector: Set</vt:lpstr>
      <vt:lpstr>5 STL Vector: Set</vt:lpstr>
      <vt:lpstr>5 STL Vector: Set</vt:lpstr>
      <vt:lpstr>5 STL Vector: Set</vt:lpstr>
      <vt:lpstr>5 STL Vector: Set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1085</cp:revision>
  <dcterms:created xsi:type="dcterms:W3CDTF">2018-09-28T16:40:41Z</dcterms:created>
  <dcterms:modified xsi:type="dcterms:W3CDTF">2022-09-28T21:42:49Z</dcterms:modified>
</cp:coreProperties>
</file>