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 STL Vector: Container Inside Container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81C0968-47C2-67C3-E1F8-E37D1CEE0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09345"/>
              </p:ext>
            </p:extLst>
          </p:nvPr>
        </p:nvGraphicFramePr>
        <p:xfrm>
          <a:off x="467544" y="1700808"/>
          <a:ext cx="7344816" cy="462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96000" imgH="4219560" progId="PBrush">
                  <p:embed/>
                </p:oleObj>
              </mc:Choice>
              <mc:Fallback>
                <p:oleObj name="Bitmap Image" r:id="rId2" imgW="6696000" imgH="4219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00808"/>
                        <a:ext cx="7344816" cy="462838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STL Vector: Container Inside Container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Container Inside Container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https://www.youtube.com/watch?v=2QR34zwjWUA&amp;list=PLk6CEY9XxSIA-xo3HRYC3M0Aitzdut7AA&amp;index=6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3347864" y="2420888"/>
            <a:ext cx="1905707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vector is a container.</a:t>
            </a:r>
          </a:p>
          <a:p>
            <a:r>
              <a:rPr lang="en-US" sz="1200" dirty="0"/>
              <a:t>vector &lt;vector&gt;: This expression here means vector inside another vector. </a:t>
            </a:r>
          </a:p>
          <a:p>
            <a:r>
              <a:rPr lang="en-US" sz="1200" dirty="0"/>
              <a:t>It means vector container inside another vector container. 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81C0968-47C2-67C3-E1F8-E37D1CEE0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49001"/>
              </p:ext>
            </p:extLst>
          </p:nvPr>
        </p:nvGraphicFramePr>
        <p:xfrm>
          <a:off x="827584" y="1700808"/>
          <a:ext cx="7344816" cy="462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96000" imgH="4219560" progId="PBrush">
                  <p:embed/>
                </p:oleObj>
              </mc:Choice>
              <mc:Fallback>
                <p:oleObj name="Bitmap Image" r:id="rId2" imgW="6696000" imgH="42195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81C0968-47C2-67C3-E1F8-E37D1CEE0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700808"/>
                        <a:ext cx="7344816" cy="462838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STL Vector: Container Inside Container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Container Inside Container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https://www.youtube.com/watch?v=2QR34zwjWUA&amp;list=PLk6CEY9XxSIA-xo3HRYC3M0Aitzdut7AA&amp;index=6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824846" y="3670954"/>
            <a:ext cx="1905707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If you build a tree, it is the vector inside another vector.</a:t>
            </a:r>
          </a:p>
        </p:txBody>
      </p:sp>
    </p:spTree>
    <p:extLst>
      <p:ext uri="{BB962C8B-B14F-4D97-AF65-F5344CB8AC3E}">
        <p14:creationId xmlns:p14="http://schemas.microsoft.com/office/powerpoint/2010/main" val="92405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9A29BE9-E8FF-7C09-ACB3-45C70B9F0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67762"/>
              </p:ext>
            </p:extLst>
          </p:nvPr>
        </p:nvGraphicFramePr>
        <p:xfrm>
          <a:off x="611560" y="1700808"/>
          <a:ext cx="7896225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96240" imgH="4629240" progId="PBrush">
                  <p:embed/>
                </p:oleObj>
              </mc:Choice>
              <mc:Fallback>
                <p:oleObj name="Bitmap Image" r:id="rId2" imgW="7896240" imgH="462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00808"/>
                        <a:ext cx="7896225" cy="4629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STL Vector: Container Inside Container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Container Inside Container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https://www.youtube.com/watch?v=2QR34zwjWUA&amp;list=PLk6CEY9XxSIA-xo3HRYC3M0Aitzdut7AA&amp;index=6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2915816" y="3284984"/>
            <a:ext cx="1905707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Edge is the length of tree.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D6666-794A-1FB6-DFDE-0205FE2F639B}"/>
              </a:ext>
            </a:extLst>
          </p:cNvPr>
          <p:cNvSpPr txBox="1"/>
          <p:nvPr/>
        </p:nvSpPr>
        <p:spPr>
          <a:xfrm>
            <a:off x="8028384" y="3789040"/>
            <a:ext cx="111561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S: Source</a:t>
            </a:r>
          </a:p>
          <a:p>
            <a:r>
              <a:rPr lang="en-US" sz="1200" dirty="0"/>
              <a:t>D: Destination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FBC6E-C2C0-DB3C-75D5-8BF61FB32B1F}"/>
              </a:ext>
            </a:extLst>
          </p:cNvPr>
          <p:cNvSpPr txBox="1"/>
          <p:nvPr/>
        </p:nvSpPr>
        <p:spPr>
          <a:xfrm>
            <a:off x="5076056" y="3429001"/>
            <a:ext cx="2880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404B9-D62A-A8A4-62B3-4C34220F9CE9}"/>
              </a:ext>
            </a:extLst>
          </p:cNvPr>
          <p:cNvSpPr txBox="1"/>
          <p:nvPr/>
        </p:nvSpPr>
        <p:spPr>
          <a:xfrm>
            <a:off x="4860032" y="4797152"/>
            <a:ext cx="2880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454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7DB885-4A19-132B-2634-660119469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238659"/>
              </p:ext>
            </p:extLst>
          </p:nvPr>
        </p:nvGraphicFramePr>
        <p:xfrm>
          <a:off x="611560" y="1844824"/>
          <a:ext cx="787717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77160" imgH="4619520" progId="PBrush">
                  <p:embed/>
                </p:oleObj>
              </mc:Choice>
              <mc:Fallback>
                <p:oleObj name="Bitmap Image" r:id="rId2" imgW="7877160" imgH="46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844824"/>
                        <a:ext cx="7877175" cy="46196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STL Vector: Container Inside Container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Container Inside Container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https://www.youtube.com/watch?v=2QR34zwjWUA&amp;list=PLk6CEY9XxSIA-xo3HRYC3M0Aitzdut7AA&amp;index=6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1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STL Vector: Container Inside Container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Container Inside Container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https://www.youtube.com/watch?v=2QR34zwjWUA&amp;list=PLk6CEY9XxSIA-xo3HRYC3M0Aitzdut7AA&amp;index=6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5C050AC-08E3-1222-E71D-A3902B107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9175"/>
              </p:ext>
            </p:extLst>
          </p:nvPr>
        </p:nvGraphicFramePr>
        <p:xfrm>
          <a:off x="251520" y="1844824"/>
          <a:ext cx="443865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438800" imgH="4324320" progId="PBrush">
                  <p:embed/>
                </p:oleObj>
              </mc:Choice>
              <mc:Fallback>
                <p:oleObj name="Bitmap Image" r:id="rId2" imgW="4438800" imgH="4324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1844824"/>
                        <a:ext cx="4438650" cy="43243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CF71B22-AD5C-547D-9DC1-B188C9E38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44384"/>
              </p:ext>
            </p:extLst>
          </p:nvPr>
        </p:nvGraphicFramePr>
        <p:xfrm>
          <a:off x="6012160" y="2060848"/>
          <a:ext cx="3009900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009960" imgH="4334040" progId="PBrush">
                  <p:embed/>
                </p:oleObj>
              </mc:Choice>
              <mc:Fallback>
                <p:oleObj name="Bitmap Image" r:id="rId4" imgW="3009960" imgH="433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2160" y="2060848"/>
                        <a:ext cx="3009900" cy="43338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A95A3C5-ADE9-AFC6-2033-31413F03B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236731"/>
              </p:ext>
            </p:extLst>
          </p:nvPr>
        </p:nvGraphicFramePr>
        <p:xfrm>
          <a:off x="4819650" y="188640"/>
          <a:ext cx="432435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324320" imgH="3714840" progId="PBrush">
                  <p:embed/>
                </p:oleObj>
              </mc:Choice>
              <mc:Fallback>
                <p:oleObj name="Bitmap Image" r:id="rId6" imgW="4324320" imgH="371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9650" y="188640"/>
                        <a:ext cx="4324350" cy="37147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BA12797-A6DE-921C-1C37-B0E2D71FDB02}"/>
              </a:ext>
            </a:extLst>
          </p:cNvPr>
          <p:cNvSpPr/>
          <p:nvPr/>
        </p:nvSpPr>
        <p:spPr>
          <a:xfrm>
            <a:off x="467544" y="5085184"/>
            <a:ext cx="2880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8CE89-321A-51B8-29D3-4773014950E3}"/>
              </a:ext>
            </a:extLst>
          </p:cNvPr>
          <p:cNvSpPr txBox="1"/>
          <p:nvPr/>
        </p:nvSpPr>
        <p:spPr>
          <a:xfrm>
            <a:off x="7884368" y="404664"/>
            <a:ext cx="64807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1 -&gt; 2</a:t>
            </a:r>
          </a:p>
          <a:p>
            <a:r>
              <a:rPr lang="en-US" sz="1200" dirty="0"/>
              <a:t>1 -&gt;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2AA208-7B55-4B2E-8474-AA7378A676B7}"/>
              </a:ext>
            </a:extLst>
          </p:cNvPr>
          <p:cNvSpPr txBox="1"/>
          <p:nvPr/>
        </p:nvSpPr>
        <p:spPr>
          <a:xfrm>
            <a:off x="6300192" y="1556792"/>
            <a:ext cx="64807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2 -&gt; 4</a:t>
            </a:r>
          </a:p>
          <a:p>
            <a:r>
              <a:rPr lang="en-US" sz="1200" dirty="0"/>
              <a:t>2 -&gt;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200B74-9F3C-4EE7-4E2C-9FC99CF4BFB9}"/>
              </a:ext>
            </a:extLst>
          </p:cNvPr>
          <p:cNvSpPr txBox="1"/>
          <p:nvPr/>
        </p:nvSpPr>
        <p:spPr>
          <a:xfrm>
            <a:off x="7236296" y="1628800"/>
            <a:ext cx="64807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3 -&gt; 6</a:t>
            </a:r>
          </a:p>
          <a:p>
            <a:r>
              <a:rPr lang="en-US" sz="1200" dirty="0"/>
              <a:t>3 -&gt;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530544-A68F-E3EA-1C31-975EB1CAAE6C}"/>
              </a:ext>
            </a:extLst>
          </p:cNvPr>
          <p:cNvSpPr/>
          <p:nvPr/>
        </p:nvSpPr>
        <p:spPr>
          <a:xfrm>
            <a:off x="467544" y="5373216"/>
            <a:ext cx="43204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03624F-3FD1-C5BA-BBF1-99807CB37E48}"/>
              </a:ext>
            </a:extLst>
          </p:cNvPr>
          <p:cNvSpPr/>
          <p:nvPr/>
        </p:nvSpPr>
        <p:spPr>
          <a:xfrm>
            <a:off x="5940152" y="188640"/>
            <a:ext cx="2088232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0C1CED-E5D2-F2FB-C95D-65642A8582A4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 flipV="1">
            <a:off x="899592" y="872716"/>
            <a:ext cx="5040560" cy="48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8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STL Vector: Container Inside Container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Container Inside Container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https://www.youtube.com/watch?v=2QR34zwjWUA&amp;list=PLk6CEY9XxSIA-xo3HRYC3M0Aitzdut7AA&amp;index=6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32F23C0-1BC3-4767-98C4-C03AD1A79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67475"/>
              </p:ext>
            </p:extLst>
          </p:nvPr>
        </p:nvGraphicFramePr>
        <p:xfrm>
          <a:off x="395536" y="2420888"/>
          <a:ext cx="6096000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296280" imgH="6076800" progId="PBrush">
                  <p:embed/>
                </p:oleObj>
              </mc:Choice>
              <mc:Fallback>
                <p:oleObj name="Bitmap Image" r:id="rId2" imgW="9296280" imgH="6076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420888"/>
                        <a:ext cx="6096000" cy="39846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08308AF-CD6F-B8E1-709F-F8292CFAF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133570"/>
              </p:ext>
            </p:extLst>
          </p:nvPr>
        </p:nvGraphicFramePr>
        <p:xfrm>
          <a:off x="3707904" y="0"/>
          <a:ext cx="52482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248440" imgH="4495680" progId="PBrush">
                  <p:embed/>
                </p:oleObj>
              </mc:Choice>
              <mc:Fallback>
                <p:oleObj name="Bitmap Image" r:id="rId4" imgW="5248440" imgH="4495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7904" y="0"/>
                        <a:ext cx="5248275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39B77C0-F954-56AB-C5D6-AD9836CFE88C}"/>
              </a:ext>
            </a:extLst>
          </p:cNvPr>
          <p:cNvSpPr/>
          <p:nvPr/>
        </p:nvSpPr>
        <p:spPr>
          <a:xfrm>
            <a:off x="323528" y="2420888"/>
            <a:ext cx="792088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D704-D0F9-61F8-E7E9-4FD6992F8554}"/>
              </a:ext>
            </a:extLst>
          </p:cNvPr>
          <p:cNvSpPr/>
          <p:nvPr/>
        </p:nvSpPr>
        <p:spPr>
          <a:xfrm>
            <a:off x="5364088" y="0"/>
            <a:ext cx="2448272" cy="1700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9DE7D5-E2DD-8CFE-1626-4C1168996A49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1115616" y="850404"/>
            <a:ext cx="4248472" cy="254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STL Vector: Container Inside Container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Container Inside Container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https://www.youtube.com/watch?v=2QR34zwjWUA&amp;list=PLk6CEY9XxSIA-xo3HRYC3M0Aitzdut7AA&amp;index=6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45A76F0-616D-B4CA-C469-865BD2D15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15925"/>
              </p:ext>
            </p:extLst>
          </p:nvPr>
        </p:nvGraphicFramePr>
        <p:xfrm>
          <a:off x="539552" y="1844824"/>
          <a:ext cx="782002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19920" imgH="4562640" progId="PBrush">
                  <p:embed/>
                </p:oleObj>
              </mc:Choice>
              <mc:Fallback>
                <p:oleObj name="Bitmap Image" r:id="rId2" imgW="7819920" imgH="456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844824"/>
                        <a:ext cx="7820025" cy="45624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23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342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Bitmap Image</vt:lpstr>
      <vt:lpstr>6 STL Vector: Container Inside Container</vt:lpstr>
      <vt:lpstr>6 STL Vector: Container Inside Container</vt:lpstr>
      <vt:lpstr>6 STL Vector: Container Inside Container</vt:lpstr>
      <vt:lpstr>6 STL Vector: Container Inside Container</vt:lpstr>
      <vt:lpstr>6 STL Vector: Container Inside Container</vt:lpstr>
      <vt:lpstr>6 STL Vector: Container Inside Container</vt:lpstr>
      <vt:lpstr>6 STL Vector: Container Inside Container</vt:lpstr>
      <vt:lpstr>6 STL Vector: Container Inside Container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1104</cp:revision>
  <dcterms:created xsi:type="dcterms:W3CDTF">2018-09-28T16:40:41Z</dcterms:created>
  <dcterms:modified xsi:type="dcterms:W3CDTF">2022-09-28T22:43:25Z</dcterms:modified>
</cp:coreProperties>
</file>