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28 STL: iota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28 STL: iota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Iota (Greek word): Fill integer to array with value auto increment.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https://www.youtube.com/watch?v=i4No0Bntghg&amp;list=PLk6CEY9XxSIA-xo3HRYC3M0Aitzdut7AA&amp;index=28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68D6AD-9037-F858-823C-323D65031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15832"/>
              </p:ext>
            </p:extLst>
          </p:nvPr>
        </p:nvGraphicFramePr>
        <p:xfrm>
          <a:off x="1475656" y="1700808"/>
          <a:ext cx="57626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62520" imgH="4371840" progId="PBrush">
                  <p:embed/>
                </p:oleObj>
              </mc:Choice>
              <mc:Fallback>
                <p:oleObj name="Bitmap Image" r:id="rId2" imgW="5762520" imgH="43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1700808"/>
                        <a:ext cx="5762625" cy="4371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28 STL: iota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iota</a:t>
            </a:r>
            <a:r>
              <a:rPr lang="en-US" sz="1800" b="1" dirty="0">
                <a:solidFill>
                  <a:schemeClr val="tx1"/>
                </a:solidFill>
              </a:rPr>
              <a:t>: Fill integer to array with value auto increment.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https://www.youtube.com/watch?v=i4No0Bntghg&amp;list=PLk6CEY9XxSIA-xo3HRYC3M0Aitzdut7AA&amp;index=28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F5BDD87-255D-438F-F02A-A36F2889D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267750"/>
              </p:ext>
            </p:extLst>
          </p:nvPr>
        </p:nvGraphicFramePr>
        <p:xfrm>
          <a:off x="611560" y="1844824"/>
          <a:ext cx="7776864" cy="472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44160" imgH="5676840" progId="PBrush">
                  <p:embed/>
                </p:oleObj>
              </mc:Choice>
              <mc:Fallback>
                <p:oleObj name="Bitmap Image" r:id="rId2" imgW="9344160" imgH="5676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844824"/>
                        <a:ext cx="7776864" cy="472484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8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92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28 STL: iota</vt:lpstr>
      <vt:lpstr>28 STL: iota</vt:lpstr>
      <vt:lpstr>28 STL: iota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1430</cp:revision>
  <dcterms:created xsi:type="dcterms:W3CDTF">2018-09-28T16:40:41Z</dcterms:created>
  <dcterms:modified xsi:type="dcterms:W3CDTF">2022-10-01T04:04:27Z</dcterms:modified>
</cp:coreProperties>
</file>