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6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4" autoAdjust="0"/>
    <p:restoredTop sz="96806" autoAdjust="0"/>
  </p:normalViewPr>
  <p:slideViewPr>
    <p:cSldViewPr>
      <p:cViewPr varScale="1">
        <p:scale>
          <a:sx n="83" d="100"/>
          <a:sy n="83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29 STL: copy_if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29 STL: </a:t>
            </a:r>
            <a:r>
              <a:rPr lang="en-US" altLang="zh-TW" sz="4000" b="1" dirty="0" err="1">
                <a:solidFill>
                  <a:srgbClr val="FFFF00"/>
                </a:solidFill>
              </a:rPr>
              <a:t>copy_if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12241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Copy</a:t>
            </a:r>
            <a:r>
              <a:rPr lang="en-US" sz="1800" b="1">
                <a:solidFill>
                  <a:schemeClr val="tx1"/>
                </a:solidFill>
              </a:rPr>
              <a:t>_if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g++ xxx.cpp -g -Wall -Wextra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STL is not a .lib or .a file. STL does not need to be linked. It is a collection of header files which can be included.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https://www.youtube.com/watch?v=LnIJX_SVdd8&amp;list=PLk6CEY9XxSIA-xo3HRYC3M0Aitzdut7AA&amp;index=29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50A328C-A0C1-A147-A20D-A760933BF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379023"/>
              </p:ext>
            </p:extLst>
          </p:nvPr>
        </p:nvGraphicFramePr>
        <p:xfrm>
          <a:off x="1259632" y="2636912"/>
          <a:ext cx="5813326" cy="4024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29640" imgH="5419800" progId="PBrush">
                  <p:embed/>
                </p:oleObj>
              </mc:Choice>
              <mc:Fallback>
                <p:oleObj name="Bitmap Image" r:id="rId2" imgW="7829640" imgH="541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9632" y="2636912"/>
                        <a:ext cx="5813326" cy="402406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71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29 STL: </a:t>
            </a:r>
            <a:r>
              <a:rPr lang="en-US" altLang="zh-TW" sz="4000" b="1" dirty="0" err="1">
                <a:solidFill>
                  <a:srgbClr val="FFFF00"/>
                </a:solidFill>
              </a:rPr>
              <a:t>copy_if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241831" cy="4320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Copy_if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https://www.youtube.com/watch?v=LnIJX_SVdd8&amp;list=PLk6CEY9XxSIA-xo3HRYC3M0Aitzdut7AA&amp;index=29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70E8327-7A42-2BEE-C2AA-F4CEB1A81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149372"/>
              </p:ext>
            </p:extLst>
          </p:nvPr>
        </p:nvGraphicFramePr>
        <p:xfrm>
          <a:off x="539552" y="1988840"/>
          <a:ext cx="820454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897080" imgH="5734080" progId="PBrush">
                  <p:embed/>
                </p:oleObj>
              </mc:Choice>
              <mc:Fallback>
                <p:oleObj name="Bitmap Image" r:id="rId2" imgW="13897080" imgH="5734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552" y="1988840"/>
                        <a:ext cx="8204548" cy="338437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71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126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Bitmap Image</vt:lpstr>
      <vt:lpstr>29 STL: copy_if</vt:lpstr>
      <vt:lpstr>29 STL: copy_if</vt:lpstr>
      <vt:lpstr>29 STL: copy_if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1438</cp:revision>
  <dcterms:created xsi:type="dcterms:W3CDTF">2018-09-28T16:40:41Z</dcterms:created>
  <dcterms:modified xsi:type="dcterms:W3CDTF">2022-10-01T04:42:43Z</dcterms:modified>
</cp:coreProperties>
</file>