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30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copy_n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30 STL: copy_n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Copy_n and </a:t>
            </a:r>
            <a:r>
              <a:rPr lang="en-US" sz="1800" b="1" dirty="0" err="1">
                <a:solidFill>
                  <a:schemeClr val="tx1"/>
                </a:solidFill>
              </a:rPr>
              <a:t>copy_backward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https://www.youtube.com/watch?v=2lfxb-vhOKw&amp;list=PLk6CEY9XxSIA-xo3HRYC3M0Aitzdut7AA&amp;index=31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DB6F4E-E5B0-6F29-EAED-A135B7BA5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39202"/>
              </p:ext>
            </p:extLst>
          </p:nvPr>
        </p:nvGraphicFramePr>
        <p:xfrm>
          <a:off x="827584" y="1700808"/>
          <a:ext cx="7325122" cy="470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77280" imgH="5448240" progId="PBrush">
                  <p:embed/>
                </p:oleObj>
              </mc:Choice>
              <mc:Fallback>
                <p:oleObj name="Bitmap Image" r:id="rId2" imgW="8477280" imgH="544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7325122" cy="470783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50CBD0-A381-AB6A-4CF3-8E71FCAF4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62629"/>
              </p:ext>
            </p:extLst>
          </p:nvPr>
        </p:nvGraphicFramePr>
        <p:xfrm>
          <a:off x="323528" y="1772816"/>
          <a:ext cx="8496944" cy="328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030280" imgH="5419800" progId="PBrush">
                  <p:embed/>
                </p:oleObj>
              </mc:Choice>
              <mc:Fallback>
                <p:oleObj name="Bitmap Image" r:id="rId2" imgW="14030280" imgH="541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772816"/>
                        <a:ext cx="8496944" cy="328150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30 STL: copy_n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Copy_n and </a:t>
            </a:r>
            <a:r>
              <a:rPr lang="en-US" sz="1800" b="1" dirty="0" err="1">
                <a:solidFill>
                  <a:schemeClr val="tx1"/>
                </a:solidFill>
              </a:rPr>
              <a:t>copy_backward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https://www.youtube.com/watch?v=2lfxb-vhOKw&amp;list=PLk6CEY9XxSIA-xo3HRYC3M0Aitzdut7AA&amp;index=31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13EF5-8F8A-CD9E-331C-3D08C5287DE6}"/>
              </a:ext>
            </a:extLst>
          </p:cNvPr>
          <p:cNvSpPr/>
          <p:nvPr/>
        </p:nvSpPr>
        <p:spPr>
          <a:xfrm>
            <a:off x="5148064" y="4221088"/>
            <a:ext cx="388843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7BFFA-DD23-154A-8057-6060D4B9E303}"/>
              </a:ext>
            </a:extLst>
          </p:cNvPr>
          <p:cNvSpPr/>
          <p:nvPr/>
        </p:nvSpPr>
        <p:spPr>
          <a:xfrm>
            <a:off x="5292080" y="2924944"/>
            <a:ext cx="338437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9F9BD1-7C92-C821-7E9A-179C81A13161}"/>
              </a:ext>
            </a:extLst>
          </p:cNvPr>
          <p:cNvSpPr/>
          <p:nvPr/>
        </p:nvSpPr>
        <p:spPr>
          <a:xfrm>
            <a:off x="323528" y="2227232"/>
            <a:ext cx="648072" cy="553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73E00-36DF-338F-B25D-A5E9BB210EE1}"/>
              </a:ext>
            </a:extLst>
          </p:cNvPr>
          <p:cNvSpPr/>
          <p:nvPr/>
        </p:nvSpPr>
        <p:spPr>
          <a:xfrm>
            <a:off x="323528" y="2924944"/>
            <a:ext cx="180020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5612C3-8375-A657-92B7-E973AA41CAC9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2123728" y="3284984"/>
            <a:ext cx="3024336" cy="13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51B3F2-FB8B-DBC3-350E-2380D431EEA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971600" y="2504080"/>
            <a:ext cx="4320480" cy="85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87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30 STL: copy_n</vt:lpstr>
      <vt:lpstr>30 STL: copy_n</vt:lpstr>
      <vt:lpstr>30 STL: copy_n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1444</cp:revision>
  <dcterms:created xsi:type="dcterms:W3CDTF">2018-09-28T16:40:41Z</dcterms:created>
  <dcterms:modified xsi:type="dcterms:W3CDTF">2022-10-01T05:09:55Z</dcterms:modified>
</cp:coreProperties>
</file>