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31 STL: Iterator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31 STL: Iterator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Iterators are used to point at the memory address of STL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Iterators are primarily used in the sequence of number, characters,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Iterators reduce the complexity and execution time of a program.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https://www.youtube.com/watch?v=EgVWWVZ6AEY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31 STL: Iterator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vector planets.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Loop through the vector Planets.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https://www.youtube.com/watch?v=EgVWWVZ6AEY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Premium Vector | Bright realistic planets on solar system like mercury,  venus, earth, mars, jupiter, saturn, uranus, neptune and pluto, including  sun and moon on colorful deep space background with bright stars">
            <a:extLst>
              <a:ext uri="{FF2B5EF4-FFF2-40B4-BE49-F238E27FC236}">
                <a16:creationId xmlns:a16="http://schemas.microsoft.com/office/drawing/2014/main" id="{24147DB3-53F1-1095-8A99-33B9794F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580112" cy="368326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31 STL: Iterator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3681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Index Looping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Range-based Looping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Iterator Looping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https://www.youtube.com/watch?v=EgVWWVZ6AEY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F7B6AC5-51D8-DC79-1C3D-A402BBFB6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951636"/>
              </p:ext>
            </p:extLst>
          </p:nvPr>
        </p:nvGraphicFramePr>
        <p:xfrm>
          <a:off x="323528" y="2852936"/>
          <a:ext cx="844028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91280" imgH="2324160" progId="PBrush">
                  <p:embed/>
                </p:oleObj>
              </mc:Choice>
              <mc:Fallback>
                <p:oleObj name="Bitmap Image" r:id="rId2" imgW="6191280" imgH="2324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852936"/>
                        <a:ext cx="8440282" cy="316835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3808D91F-8C18-B465-2B75-CA094C2DD24C}"/>
              </a:ext>
            </a:extLst>
          </p:cNvPr>
          <p:cNvSpPr/>
          <p:nvPr/>
        </p:nvSpPr>
        <p:spPr>
          <a:xfrm>
            <a:off x="107504" y="299695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054385-729F-FF26-4540-4AF8E95D2B86}"/>
              </a:ext>
            </a:extLst>
          </p:cNvPr>
          <p:cNvSpPr/>
          <p:nvPr/>
        </p:nvSpPr>
        <p:spPr>
          <a:xfrm>
            <a:off x="107504" y="3933056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4601B0-432F-E365-E766-7190B3469621}"/>
              </a:ext>
            </a:extLst>
          </p:cNvPr>
          <p:cNvSpPr/>
          <p:nvPr/>
        </p:nvSpPr>
        <p:spPr>
          <a:xfrm>
            <a:off x="16131" y="5013176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105D7C-AA68-72FB-8469-5497011E21BC}"/>
              </a:ext>
            </a:extLst>
          </p:cNvPr>
          <p:cNvSpPr/>
          <p:nvPr/>
        </p:nvSpPr>
        <p:spPr>
          <a:xfrm>
            <a:off x="827584" y="5229200"/>
            <a:ext cx="295232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31 STL: Iterator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3600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Iterator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https://www.youtube.com/watch?v=EgVWWVZ6AEY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E8B8B7E-6856-C571-0A42-9AAB70980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2780928"/>
          <a:ext cx="856859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954480" imgH="4962600" progId="PBrush">
                  <p:embed/>
                </p:oleObj>
              </mc:Choice>
              <mc:Fallback>
                <p:oleObj name="Bitmap Image" r:id="rId2" imgW="15954480" imgH="496260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E8B8B7E-6856-C571-0A42-9AAB70980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780928"/>
                        <a:ext cx="8568590" cy="266429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E83DA7D-D19C-02D6-A550-F42B941DA8D4}"/>
              </a:ext>
            </a:extLst>
          </p:cNvPr>
          <p:cNvSpPr/>
          <p:nvPr/>
        </p:nvSpPr>
        <p:spPr>
          <a:xfrm>
            <a:off x="4572000" y="3789040"/>
            <a:ext cx="288032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FE0A2-6004-69B8-1ADA-B2F1A335B406}"/>
              </a:ext>
            </a:extLst>
          </p:cNvPr>
          <p:cNvSpPr/>
          <p:nvPr/>
        </p:nvSpPr>
        <p:spPr>
          <a:xfrm>
            <a:off x="467544" y="3573016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9DE8B9-B2C6-3DF0-1FFA-4B5A351C74F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2771800" y="3717032"/>
            <a:ext cx="180020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1DACC-02DF-565F-F35C-4A56F00CEDDB}"/>
              </a:ext>
            </a:extLst>
          </p:cNvPr>
          <p:cNvSpPr/>
          <p:nvPr/>
        </p:nvSpPr>
        <p:spPr>
          <a:xfrm>
            <a:off x="4572000" y="4221088"/>
            <a:ext cx="3240360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F5D2DF-2A0A-8E32-AD0D-15EBDF88416A}"/>
              </a:ext>
            </a:extLst>
          </p:cNvPr>
          <p:cNvSpPr/>
          <p:nvPr/>
        </p:nvSpPr>
        <p:spPr>
          <a:xfrm>
            <a:off x="467544" y="3933056"/>
            <a:ext cx="237626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94227-489D-A393-2357-220C9D39D66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2843808" y="4005064"/>
            <a:ext cx="1728192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47BC92-8729-963E-2EEE-D9F1333F1ED0}"/>
              </a:ext>
            </a:extLst>
          </p:cNvPr>
          <p:cNvSpPr/>
          <p:nvPr/>
        </p:nvSpPr>
        <p:spPr>
          <a:xfrm>
            <a:off x="4572000" y="4725144"/>
            <a:ext cx="331236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089CD-0E44-30FD-FC4E-8247B950F7D1}"/>
              </a:ext>
            </a:extLst>
          </p:cNvPr>
          <p:cNvSpPr/>
          <p:nvPr/>
        </p:nvSpPr>
        <p:spPr>
          <a:xfrm>
            <a:off x="467544" y="4149080"/>
            <a:ext cx="23762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964CA-6AC2-6AC7-4CF8-F0811056121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2843808" y="4293096"/>
            <a:ext cx="1728192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2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158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Bitmap Image</vt:lpstr>
      <vt:lpstr>31 STL: Iterator</vt:lpstr>
      <vt:lpstr>31 STL: Iterator</vt:lpstr>
      <vt:lpstr>31 STL: Iterator</vt:lpstr>
      <vt:lpstr>31 STL: Iterator</vt:lpstr>
      <vt:lpstr>31 STL: Iterator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1457</cp:revision>
  <dcterms:created xsi:type="dcterms:W3CDTF">2018-09-28T16:40:41Z</dcterms:created>
  <dcterms:modified xsi:type="dcterms:W3CDTF">2022-10-01T05:53:44Z</dcterms:modified>
</cp:coreProperties>
</file>