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70" r:id="rId4"/>
    <p:sldId id="267" r:id="rId5"/>
    <p:sldId id="266" r:id="rId6"/>
    <p:sldId id="271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 STL: 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1048345-32DB-7E07-C75E-91FA95FD1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5667"/>
              </p:ext>
            </p:extLst>
          </p:nvPr>
        </p:nvGraphicFramePr>
        <p:xfrm>
          <a:off x="1043608" y="1988840"/>
          <a:ext cx="35433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43480" imgH="2705040" progId="PBrush">
                  <p:embed/>
                </p:oleObj>
              </mc:Choice>
              <mc:Fallback>
                <p:oleObj name="Bitmap Image" r:id="rId2" imgW="3543480" imgH="2705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988840"/>
                        <a:ext cx="3543300" cy="2705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23.3 Sort Using Functional Object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Functional Object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68E4A-7362-9ED7-00A9-A5F00377166F}"/>
              </a:ext>
            </a:extLst>
          </p:cNvPr>
          <p:cNvSpPr txBox="1"/>
          <p:nvPr/>
        </p:nvSpPr>
        <p:spPr>
          <a:xfrm>
            <a:off x="4499992" y="3356992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Pass customLess pointer to sort.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F266F-42B7-26CC-7529-1E5F42665B48}"/>
              </a:ext>
            </a:extLst>
          </p:cNvPr>
          <p:cNvSpPr/>
          <p:nvPr/>
        </p:nvSpPr>
        <p:spPr>
          <a:xfrm>
            <a:off x="3635896" y="3789040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F5BAC4-BA03-E35A-23AD-794CC68A9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54723"/>
              </p:ext>
            </p:extLst>
          </p:nvPr>
        </p:nvGraphicFramePr>
        <p:xfrm>
          <a:off x="683568" y="1916832"/>
          <a:ext cx="60960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53480" imgH="5981760" progId="PBrush">
                  <p:embed/>
                </p:oleObj>
              </mc:Choice>
              <mc:Fallback>
                <p:oleObj name="Bitmap Image" r:id="rId2" imgW="9753480" imgH="5981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916832"/>
                        <a:ext cx="6096000" cy="37385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23.3 Sort Using Functional Object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Functional Object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71C29-9B2D-54BA-636B-173916AA9365}"/>
              </a:ext>
            </a:extLst>
          </p:cNvPr>
          <p:cNvSpPr/>
          <p:nvPr/>
        </p:nvSpPr>
        <p:spPr>
          <a:xfrm>
            <a:off x="3635896" y="1916832"/>
            <a:ext cx="302433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403C9-847C-3FD2-7EC8-09E19D2176DF}"/>
              </a:ext>
            </a:extLst>
          </p:cNvPr>
          <p:cNvSpPr/>
          <p:nvPr/>
        </p:nvSpPr>
        <p:spPr>
          <a:xfrm>
            <a:off x="3889093" y="4653135"/>
            <a:ext cx="2736304" cy="892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EB549-B081-DA4E-35F4-CFD867BA6731}"/>
              </a:ext>
            </a:extLst>
          </p:cNvPr>
          <p:cNvSpPr/>
          <p:nvPr/>
        </p:nvSpPr>
        <p:spPr>
          <a:xfrm>
            <a:off x="707269" y="4653136"/>
            <a:ext cx="9361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FFC19-448B-D8FB-7F82-B1A37E25BCB4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1643373" y="2312876"/>
            <a:ext cx="1992523" cy="25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4A029-9278-7E82-D516-3462FA970B0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1643373" y="4869160"/>
            <a:ext cx="2245720" cy="23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FF3533-7800-1555-7F7B-0710C7FAC409}"/>
              </a:ext>
            </a:extLst>
          </p:cNvPr>
          <p:cNvSpPr txBox="1"/>
          <p:nvPr/>
        </p:nvSpPr>
        <p:spPr>
          <a:xfrm>
            <a:off x="6372200" y="2276872"/>
            <a:ext cx="2486560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C++ keyword “const” function put before function body {}.</a:t>
            </a:r>
          </a:p>
        </p:txBody>
      </p:sp>
    </p:spTree>
    <p:extLst>
      <p:ext uri="{BB962C8B-B14F-4D97-AF65-F5344CB8AC3E}">
        <p14:creationId xmlns:p14="http://schemas.microsoft.com/office/powerpoint/2010/main" val="60503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23.4 Sort Using Lambda Expression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933CDB1-B750-F538-4D0E-DC830F98E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58484"/>
              </p:ext>
            </p:extLst>
          </p:nvPr>
        </p:nvGraphicFramePr>
        <p:xfrm>
          <a:off x="971600" y="2060848"/>
          <a:ext cx="481012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09960" imgH="2467080" progId="PBrush">
                  <p:embed/>
                </p:oleObj>
              </mc:Choice>
              <mc:Fallback>
                <p:oleObj name="Bitmap Image" r:id="rId2" imgW="4809960" imgH="246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4810125" cy="2466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23.4 Sort Using Lambda Expression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Lambda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68E4A-7362-9ED7-00A9-A5F00377166F}"/>
              </a:ext>
            </a:extLst>
          </p:cNvPr>
          <p:cNvSpPr txBox="1"/>
          <p:nvPr/>
        </p:nvSpPr>
        <p:spPr>
          <a:xfrm>
            <a:off x="3779912" y="3933056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Lambda Expression.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CAFA3-B2AB-9DE6-272B-60706B8AA74A}"/>
              </a:ext>
            </a:extLst>
          </p:cNvPr>
          <p:cNvSpPr/>
          <p:nvPr/>
        </p:nvSpPr>
        <p:spPr>
          <a:xfrm>
            <a:off x="3707904" y="3645024"/>
            <a:ext cx="20162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F615030-7569-A143-B10A-1ABE5394A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1168"/>
              </p:ext>
            </p:extLst>
          </p:nvPr>
        </p:nvGraphicFramePr>
        <p:xfrm>
          <a:off x="611560" y="2852936"/>
          <a:ext cx="6096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210760" imgH="4390920" progId="PBrush">
                  <p:embed/>
                </p:oleObj>
              </mc:Choice>
              <mc:Fallback>
                <p:oleObj name="Bitmap Image" r:id="rId2" imgW="11210760" imgH="4390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2852936"/>
                        <a:ext cx="6096000" cy="2387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23.4 Sort Using Lambda Expression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Lambda 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403C9-847C-3FD2-7EC8-09E19D2176DF}"/>
              </a:ext>
            </a:extLst>
          </p:cNvPr>
          <p:cNvSpPr/>
          <p:nvPr/>
        </p:nvSpPr>
        <p:spPr>
          <a:xfrm>
            <a:off x="3419872" y="4437112"/>
            <a:ext cx="3240360" cy="820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EB549-B081-DA4E-35F4-CFD867BA6731}"/>
              </a:ext>
            </a:extLst>
          </p:cNvPr>
          <p:cNvSpPr/>
          <p:nvPr/>
        </p:nvSpPr>
        <p:spPr>
          <a:xfrm>
            <a:off x="635261" y="3933056"/>
            <a:ext cx="93610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4A029-9278-7E82-D516-3462FA970B0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1571365" y="4113076"/>
            <a:ext cx="1848507" cy="7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FF3533-7800-1555-7F7B-0710C7FAC409}"/>
              </a:ext>
            </a:extLst>
          </p:cNvPr>
          <p:cNvSpPr txBox="1"/>
          <p:nvPr/>
        </p:nvSpPr>
        <p:spPr>
          <a:xfrm>
            <a:off x="5148064" y="4941168"/>
            <a:ext cx="248656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32486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23.5 Sort Using Descending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3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69B061A-1007-BCFA-B280-E73A995C0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05091"/>
              </p:ext>
            </p:extLst>
          </p:nvPr>
        </p:nvGraphicFramePr>
        <p:xfrm>
          <a:off x="611560" y="1916832"/>
          <a:ext cx="77057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05800" imgH="3057480" progId="PBrush">
                  <p:embed/>
                </p:oleObj>
              </mc:Choice>
              <mc:Fallback>
                <p:oleObj name="Bitmap Image" r:id="rId2" imgW="7705800" imgH="305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916832"/>
                        <a:ext cx="77057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23.5 Sort Using Descending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Descending Order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68E4A-7362-9ED7-00A9-A5F00377166F}"/>
              </a:ext>
            </a:extLst>
          </p:cNvPr>
          <p:cNvSpPr txBox="1"/>
          <p:nvPr/>
        </p:nvSpPr>
        <p:spPr>
          <a:xfrm>
            <a:off x="3995936" y="2996952"/>
            <a:ext cx="1944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Pass greater &lt;int&gt;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CAFA3-B2AB-9DE6-272B-60706B8AA74A}"/>
              </a:ext>
            </a:extLst>
          </p:cNvPr>
          <p:cNvSpPr/>
          <p:nvPr/>
        </p:nvSpPr>
        <p:spPr>
          <a:xfrm>
            <a:off x="3707904" y="2564904"/>
            <a:ext cx="2257847" cy="303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4CD710-B85D-BF82-4041-052FC5C22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23815"/>
              </p:ext>
            </p:extLst>
          </p:nvPr>
        </p:nvGraphicFramePr>
        <p:xfrm>
          <a:off x="683568" y="2708920"/>
          <a:ext cx="60960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410840" imgH="2085840" progId="PBrush">
                  <p:embed/>
                </p:oleObj>
              </mc:Choice>
              <mc:Fallback>
                <p:oleObj name="Bitmap Image" r:id="rId2" imgW="10410840" imgH="2085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708920"/>
                        <a:ext cx="6096000" cy="12207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23.5 Sort Using Descending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Descending Order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403C9-847C-3FD2-7EC8-09E19D2176DF}"/>
              </a:ext>
            </a:extLst>
          </p:cNvPr>
          <p:cNvSpPr/>
          <p:nvPr/>
        </p:nvSpPr>
        <p:spPr>
          <a:xfrm>
            <a:off x="3923928" y="2996952"/>
            <a:ext cx="3240360" cy="820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EB549-B081-DA4E-35F4-CFD867BA6731}"/>
              </a:ext>
            </a:extLst>
          </p:cNvPr>
          <p:cNvSpPr/>
          <p:nvPr/>
        </p:nvSpPr>
        <p:spPr>
          <a:xfrm>
            <a:off x="635261" y="3356992"/>
            <a:ext cx="93610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4A029-9278-7E82-D516-3462FA970B0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1571365" y="3407076"/>
            <a:ext cx="2352563" cy="1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FF3533-7800-1555-7F7B-0710C7FAC409}"/>
              </a:ext>
            </a:extLst>
          </p:cNvPr>
          <p:cNvSpPr txBox="1"/>
          <p:nvPr/>
        </p:nvSpPr>
        <p:spPr>
          <a:xfrm>
            <a:off x="5076056" y="3861048"/>
            <a:ext cx="248656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96633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23.6 Sort Using Ascending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9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58489B-4D3C-A0D8-6D67-87F22694A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99617"/>
              </p:ext>
            </p:extLst>
          </p:nvPr>
        </p:nvGraphicFramePr>
        <p:xfrm>
          <a:off x="376399" y="1772816"/>
          <a:ext cx="88011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01280" imgH="3257640" progId="PBrush">
                  <p:embed/>
                </p:oleObj>
              </mc:Choice>
              <mc:Fallback>
                <p:oleObj name="Bitmap Image" r:id="rId2" imgW="8801280" imgH="325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399" y="1772816"/>
                        <a:ext cx="88011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23.6 Sort Using Ascending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Ascending Order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68E4A-7362-9ED7-00A9-A5F00377166F}"/>
              </a:ext>
            </a:extLst>
          </p:cNvPr>
          <p:cNvSpPr txBox="1"/>
          <p:nvPr/>
        </p:nvSpPr>
        <p:spPr>
          <a:xfrm>
            <a:off x="3851920" y="2924944"/>
            <a:ext cx="1944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Pass less &lt;int&gt;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CAFA3-B2AB-9DE6-272B-60706B8AA74A}"/>
              </a:ext>
            </a:extLst>
          </p:cNvPr>
          <p:cNvSpPr/>
          <p:nvPr/>
        </p:nvSpPr>
        <p:spPr>
          <a:xfrm>
            <a:off x="3491880" y="2420888"/>
            <a:ext cx="2257847" cy="303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C89AA6-DEA6-CC8D-5245-448CBED5B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781011"/>
              </p:ext>
            </p:extLst>
          </p:nvPr>
        </p:nvGraphicFramePr>
        <p:xfrm>
          <a:off x="611560" y="1772816"/>
          <a:ext cx="72580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57960" imgH="4562640" progId="PBrush">
                  <p:embed/>
                </p:oleObj>
              </mc:Choice>
              <mc:Fallback>
                <p:oleObj name="Bitmap Image" r:id="rId2" imgW="725796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258050" cy="45624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 STL: 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Sort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3A2314-C6C6-15BC-44F0-7900E7FEA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05830"/>
              </p:ext>
            </p:extLst>
          </p:nvPr>
        </p:nvGraphicFramePr>
        <p:xfrm>
          <a:off x="103125" y="2420888"/>
          <a:ext cx="90201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20160" imgH="1504800" progId="PBrush">
                  <p:embed/>
                </p:oleObj>
              </mc:Choice>
              <mc:Fallback>
                <p:oleObj name="Bitmap Image" r:id="rId2" imgW="9020160" imgH="150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25" y="2420888"/>
                        <a:ext cx="9020175" cy="1504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23.6 Sort Using Ascending Order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Using Ascending Order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403C9-847C-3FD2-7EC8-09E19D2176DF}"/>
              </a:ext>
            </a:extLst>
          </p:cNvPr>
          <p:cNvSpPr/>
          <p:nvPr/>
        </p:nvSpPr>
        <p:spPr>
          <a:xfrm>
            <a:off x="5054530" y="2636912"/>
            <a:ext cx="367240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EB549-B081-DA4E-35F4-CFD867BA6731}"/>
              </a:ext>
            </a:extLst>
          </p:cNvPr>
          <p:cNvSpPr/>
          <p:nvPr/>
        </p:nvSpPr>
        <p:spPr>
          <a:xfrm>
            <a:off x="107504" y="2924944"/>
            <a:ext cx="1586351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4A029-9278-7E82-D516-3462FA970B0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1693855" y="3140968"/>
            <a:ext cx="336067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FF3533-7800-1555-7F7B-0710C7FAC409}"/>
              </a:ext>
            </a:extLst>
          </p:cNvPr>
          <p:cNvSpPr txBox="1"/>
          <p:nvPr/>
        </p:nvSpPr>
        <p:spPr>
          <a:xfrm>
            <a:off x="5846618" y="3717032"/>
            <a:ext cx="248656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98218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23.1 Sort Integral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23.1 Sort Integral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Sort Integral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A115998-BDB2-4B79-DB52-461AA486B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688674"/>
              </p:ext>
            </p:extLst>
          </p:nvPr>
        </p:nvGraphicFramePr>
        <p:xfrm>
          <a:off x="539552" y="1772816"/>
          <a:ext cx="80962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96400" imgH="4124160" progId="PBrush">
                  <p:embed/>
                </p:oleObj>
              </mc:Choice>
              <mc:Fallback>
                <p:oleObj name="Bitmap Image" r:id="rId2" imgW="8096400" imgH="41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8096250" cy="41243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1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23.1 Sort Integral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Integral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F0572D-2B76-8762-45F8-B38F60582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63466"/>
              </p:ext>
            </p:extLst>
          </p:nvPr>
        </p:nvGraphicFramePr>
        <p:xfrm>
          <a:off x="467544" y="1772816"/>
          <a:ext cx="8384298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925360" imgH="5019840" progId="PBrush">
                  <p:embed/>
                </p:oleObj>
              </mc:Choice>
              <mc:Fallback>
                <p:oleObj name="Bitmap Image" r:id="rId2" imgW="11925360" imgH="5019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8384298" cy="352839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5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23.2 Sort User Defined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23.2 Sort User Defined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User Defined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66AB515-E020-6B98-89AD-87B4A23BA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65743"/>
              </p:ext>
            </p:extLst>
          </p:nvPr>
        </p:nvGraphicFramePr>
        <p:xfrm>
          <a:off x="2123728" y="1916832"/>
          <a:ext cx="36861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86040" imgH="3191040" progId="PBrush">
                  <p:embed/>
                </p:oleObj>
              </mc:Choice>
              <mc:Fallback>
                <p:oleObj name="Bitmap Image" r:id="rId2" imgW="3686040" imgH="319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1916832"/>
                        <a:ext cx="3686175" cy="3190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768E4A-7362-9ED7-00A9-A5F00377166F}"/>
              </a:ext>
            </a:extLst>
          </p:cNvPr>
          <p:cNvSpPr txBox="1"/>
          <p:nvPr/>
        </p:nvSpPr>
        <p:spPr>
          <a:xfrm>
            <a:off x="5364088" y="3356992"/>
            <a:ext cx="1872208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“sort” needs “operator &lt;“</a:t>
            </a:r>
          </a:p>
        </p:txBody>
      </p:sp>
    </p:spTree>
    <p:extLst>
      <p:ext uri="{BB962C8B-B14F-4D97-AF65-F5344CB8AC3E}">
        <p14:creationId xmlns:p14="http://schemas.microsoft.com/office/powerpoint/2010/main" val="384687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23.2 Sort User Defined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User Defined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66D3E3-417C-3F40-3202-23A5B5105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1916832"/>
          <a:ext cx="7344816" cy="455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44120" imgH="6039000" progId="PBrush">
                  <p:embed/>
                </p:oleObj>
              </mc:Choice>
              <mc:Fallback>
                <p:oleObj name="Bitmap Image" r:id="rId2" imgW="9744120" imgH="60390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E66D3E3-417C-3F40-3202-23A5B510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916832"/>
                        <a:ext cx="7344816" cy="455225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4671C29-9B2D-54BA-636B-173916AA9365}"/>
              </a:ext>
            </a:extLst>
          </p:cNvPr>
          <p:cNvSpPr/>
          <p:nvPr/>
        </p:nvSpPr>
        <p:spPr>
          <a:xfrm>
            <a:off x="4355976" y="2780928"/>
            <a:ext cx="288032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403C9-847C-3FD2-7EC8-09E19D2176DF}"/>
              </a:ext>
            </a:extLst>
          </p:cNvPr>
          <p:cNvSpPr/>
          <p:nvPr/>
        </p:nvSpPr>
        <p:spPr>
          <a:xfrm>
            <a:off x="4572000" y="5229200"/>
            <a:ext cx="273630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EB549-B081-DA4E-35F4-CFD867BA6731}"/>
              </a:ext>
            </a:extLst>
          </p:cNvPr>
          <p:cNvSpPr/>
          <p:nvPr/>
        </p:nvSpPr>
        <p:spPr>
          <a:xfrm>
            <a:off x="683568" y="3356992"/>
            <a:ext cx="93610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FFC19-448B-D8FB-7F82-B1A37E25BCB4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1619672" y="3392996"/>
            <a:ext cx="273630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4A029-9278-7E82-D516-3462FA970B0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1619672" y="3681028"/>
            <a:ext cx="295232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23.3 Sort Using Functional Object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5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512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Bitmap Image</vt:lpstr>
      <vt:lpstr>23 STL: Sort</vt:lpstr>
      <vt:lpstr>23 STL: Sort</vt:lpstr>
      <vt:lpstr>23.1 Sort Integral Data</vt:lpstr>
      <vt:lpstr>23.1 Sort Integral Data</vt:lpstr>
      <vt:lpstr>23.1 Sort Integral Data</vt:lpstr>
      <vt:lpstr>23.2 Sort User Defined Data</vt:lpstr>
      <vt:lpstr>23.2 Sort User Defined Data</vt:lpstr>
      <vt:lpstr>23.2 Sort User Defined Data</vt:lpstr>
      <vt:lpstr>23.3 Sort Using Functional Object</vt:lpstr>
      <vt:lpstr>23.3 Sort Using Functional Object</vt:lpstr>
      <vt:lpstr>23.3 Sort Using Functional Object</vt:lpstr>
      <vt:lpstr>23.4 Sort Using Lambda Expression</vt:lpstr>
      <vt:lpstr>23.4 Sort Using Lambda Expression</vt:lpstr>
      <vt:lpstr>23.4 Sort Using Lambda Expression</vt:lpstr>
      <vt:lpstr>23.5 Sort Using Descending Order</vt:lpstr>
      <vt:lpstr>23.5 Sort Using Descending Order</vt:lpstr>
      <vt:lpstr>23.5 Sort Using Descending Order</vt:lpstr>
      <vt:lpstr>23.6 Sort Using Ascending Order</vt:lpstr>
      <vt:lpstr>23.6 Sort Using Ascending Order</vt:lpstr>
      <vt:lpstr>23.6 Sort Using Ascending Order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1398</cp:revision>
  <dcterms:created xsi:type="dcterms:W3CDTF">2018-09-28T16:40:41Z</dcterms:created>
  <dcterms:modified xsi:type="dcterms:W3CDTF">2022-09-30T20:03:48Z</dcterms:modified>
</cp:coreProperties>
</file>