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70" r:id="rId4"/>
    <p:sldId id="271" r:id="rId5"/>
    <p:sldId id="267" r:id="rId6"/>
    <p:sldId id="272" r:id="rId7"/>
    <p:sldId id="274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4" autoAdjust="0"/>
    <p:restoredTop sz="96806" autoAdjust="0"/>
  </p:normalViewPr>
  <p:slideViewPr>
    <p:cSldViewPr>
      <p:cViewPr varScale="1">
        <p:scale>
          <a:sx n="83" d="100"/>
          <a:sy n="83" d="100"/>
        </p:scale>
        <p:origin x="12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24 STL: </a:t>
            </a:r>
            <a:r>
              <a:rPr lang="en-US" altLang="zh-TW" sz="4000" b="1" dirty="0" err="1">
                <a:solidFill>
                  <a:srgbClr val="FFFF00"/>
                </a:solidFill>
              </a:rPr>
              <a:t>is_sort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24 STL: is_sort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Query is sorted or not?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https://www.youtube.com/watch?v=fxyfXCegC-E&amp;list=PLk6CEY9XxSIA-xo3HRYC3M0Aitzdut7AA&amp;index=24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71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24.1 </a:t>
            </a:r>
            <a:r>
              <a:rPr lang="en-US" altLang="zh-TW" sz="4000" b="1" dirty="0" err="1">
                <a:solidFill>
                  <a:srgbClr val="FFFF00"/>
                </a:solidFill>
              </a:rPr>
              <a:t>is_sorted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07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24.1 is_sorted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Query is sorted or not?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https://www.youtube.com/watch?v=fxyfXCegC-E&amp;list=PLk6CEY9XxSIA-xo3HRYC3M0Aitzdut7AA&amp;index=24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330DA06-7116-6123-2C23-3EC70ED5F5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664" y="1700808"/>
          <a:ext cx="6553200" cy="493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553080" imgH="4933800" progId="PBrush">
                  <p:embed/>
                </p:oleObj>
              </mc:Choice>
              <mc:Fallback>
                <p:oleObj name="Bitmap Image" r:id="rId2" imgW="6553080" imgH="493380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1330DA06-7116-6123-2C23-3EC70ED5F5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47664" y="1700808"/>
                        <a:ext cx="6553200" cy="49339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523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24.1 is_sorted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Query is sorted or not?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https://www.youtube.com/watch?v=fxyfXCegC-E&amp;list=PLk6CEY9XxSIA-xo3HRYC3M0Aitzdut7AA&amp;index=24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575ED1B-7C34-6850-AD3B-E6CA7D17ED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014012"/>
              </p:ext>
            </p:extLst>
          </p:nvPr>
        </p:nvGraphicFramePr>
        <p:xfrm>
          <a:off x="1043608" y="1772816"/>
          <a:ext cx="6096000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705960" imgH="2676600" progId="PBrush">
                  <p:embed/>
                </p:oleObj>
              </mc:Choice>
              <mc:Fallback>
                <p:oleObj name="Bitmap Image" r:id="rId2" imgW="9705960" imgH="2676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3608" y="1772816"/>
                        <a:ext cx="6096000" cy="1681163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31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24.2 Ascending/Descending: is_sorted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87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24.2 Ascending/Descending: is_sorted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Query is sorted or not?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https://www.youtube.com/watch?v=fxyfXCegC-E&amp;list=PLk6CEY9XxSIA-xo3HRYC3M0Aitzdut7AA&amp;index=24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3591BEF-6205-C9D3-9568-0581DFA26D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125903"/>
              </p:ext>
            </p:extLst>
          </p:nvPr>
        </p:nvGraphicFramePr>
        <p:xfrm>
          <a:off x="827584" y="1772816"/>
          <a:ext cx="7308304" cy="4134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124920" imgH="5162400" progId="PBrush">
                  <p:embed/>
                </p:oleObj>
              </mc:Choice>
              <mc:Fallback>
                <p:oleObj name="Bitmap Image" r:id="rId2" imgW="9124920" imgH="5162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7584" y="1772816"/>
                        <a:ext cx="7308304" cy="4134761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8BE81F3-F698-BB80-757C-A002A9601348}"/>
              </a:ext>
            </a:extLst>
          </p:cNvPr>
          <p:cNvSpPr/>
          <p:nvPr/>
        </p:nvSpPr>
        <p:spPr>
          <a:xfrm>
            <a:off x="755576" y="2420888"/>
            <a:ext cx="1368152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16AD6D-BD0E-7AA6-8D29-CC11DB312277}"/>
              </a:ext>
            </a:extLst>
          </p:cNvPr>
          <p:cNvSpPr/>
          <p:nvPr/>
        </p:nvSpPr>
        <p:spPr>
          <a:xfrm>
            <a:off x="755576" y="3068960"/>
            <a:ext cx="1512168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4815D9-4E54-690E-B5F7-FC0D2740E2D2}"/>
              </a:ext>
            </a:extLst>
          </p:cNvPr>
          <p:cNvSpPr/>
          <p:nvPr/>
        </p:nvSpPr>
        <p:spPr>
          <a:xfrm>
            <a:off x="5148064" y="3068960"/>
            <a:ext cx="2232248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078CB2-1918-0CC9-64BE-F57D283F9A32}"/>
              </a:ext>
            </a:extLst>
          </p:cNvPr>
          <p:cNvSpPr/>
          <p:nvPr/>
        </p:nvSpPr>
        <p:spPr>
          <a:xfrm>
            <a:off x="5148064" y="4437112"/>
            <a:ext cx="2880320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CF17A7-35AE-8ADD-529C-2DC6799CB241}"/>
              </a:ext>
            </a:extLst>
          </p:cNvPr>
          <p:cNvCxnSpPr>
            <a:endCxn id="9" idx="3"/>
          </p:cNvCxnSpPr>
          <p:nvPr/>
        </p:nvCxnSpPr>
        <p:spPr>
          <a:xfrm flipH="1" flipV="1">
            <a:off x="2123728" y="2708920"/>
            <a:ext cx="3096344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D06556-729B-0ED2-5E6A-A8185B2E70B4}"/>
              </a:ext>
            </a:extLst>
          </p:cNvPr>
          <p:cNvCxnSpPr>
            <a:stCxn id="12" idx="1"/>
            <a:endCxn id="10" idx="3"/>
          </p:cNvCxnSpPr>
          <p:nvPr/>
        </p:nvCxnSpPr>
        <p:spPr>
          <a:xfrm flipH="1" flipV="1">
            <a:off x="2267744" y="3320988"/>
            <a:ext cx="2880320" cy="154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A624A9-EFB7-BB16-85F6-8CFD1EAB97F4}"/>
              </a:ext>
            </a:extLst>
          </p:cNvPr>
          <p:cNvSpPr txBox="1"/>
          <p:nvPr/>
        </p:nvSpPr>
        <p:spPr>
          <a:xfrm>
            <a:off x="2699792" y="4365104"/>
            <a:ext cx="1584176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Descending: greater</a:t>
            </a:r>
          </a:p>
          <a:p>
            <a:r>
              <a:rPr lang="en-US" sz="1200" dirty="0"/>
              <a:t>Is_sorted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5E67E-7CDE-A6F2-E569-F7EA0B75EFFB}"/>
              </a:ext>
            </a:extLst>
          </p:cNvPr>
          <p:cNvSpPr txBox="1"/>
          <p:nvPr/>
        </p:nvSpPr>
        <p:spPr>
          <a:xfrm>
            <a:off x="2843808" y="2852936"/>
            <a:ext cx="1584176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Ascending</a:t>
            </a:r>
            <a:r>
              <a:rPr lang="en-US" sz="1200"/>
              <a:t>: none/less</a:t>
            </a:r>
            <a:endParaRPr lang="en-US" sz="1200" dirty="0"/>
          </a:p>
          <a:p>
            <a:r>
              <a:rPr lang="en-US" sz="1200" dirty="0"/>
              <a:t>Is_sorted = 1</a:t>
            </a:r>
          </a:p>
        </p:txBody>
      </p:sp>
    </p:spTree>
    <p:extLst>
      <p:ext uri="{BB962C8B-B14F-4D97-AF65-F5344CB8AC3E}">
        <p14:creationId xmlns:p14="http://schemas.microsoft.com/office/powerpoint/2010/main" val="2257716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4092</TotalTime>
  <Words>187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Bitmap Image</vt:lpstr>
      <vt:lpstr>24 STL: is_sort</vt:lpstr>
      <vt:lpstr>24 STL: is_sort</vt:lpstr>
      <vt:lpstr>24.1 is_sorted</vt:lpstr>
      <vt:lpstr>24.1 is_sorted</vt:lpstr>
      <vt:lpstr>24.1 is_sorted</vt:lpstr>
      <vt:lpstr>24.2 Ascending/Descending: is_sorted</vt:lpstr>
      <vt:lpstr>24.2 Ascending/Descending: is_sorted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1407</cp:revision>
  <dcterms:created xsi:type="dcterms:W3CDTF">2018-09-28T16:40:41Z</dcterms:created>
  <dcterms:modified xsi:type="dcterms:W3CDTF">2022-09-30T21:47:07Z</dcterms:modified>
</cp:coreProperties>
</file>