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7" r:id="rId4"/>
    <p:sldId id="266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25 STL: </a:t>
            </a:r>
            <a:r>
              <a:rPr lang="en-US" altLang="zh-TW" sz="4000" b="1" dirty="0" err="1">
                <a:solidFill>
                  <a:srgbClr val="FFFF00"/>
                </a:solidFill>
              </a:rPr>
              <a:t>partial_sort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25 STL: partial_sort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Only index 0, 1, 2, 3 </a:t>
            </a:r>
            <a:r>
              <a:rPr lang="en-US" sz="1800" b="1">
                <a:solidFill>
                  <a:schemeClr val="tx1"/>
                </a:solidFill>
              </a:rPr>
              <a:t>are sorted.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https://www.youtube.com/watch?v=duMcuzGBtFA&amp;list=PLk6CEY9XxSIA-xo3HRYC3M0Aitzdut7AA&amp;index=25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70F31DA-4C8D-C074-94F9-70016FA09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38026"/>
              </p:ext>
            </p:extLst>
          </p:nvPr>
        </p:nvGraphicFramePr>
        <p:xfrm>
          <a:off x="899592" y="1772816"/>
          <a:ext cx="7194054" cy="445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58240" imgH="4991040" progId="PBrush">
                  <p:embed/>
                </p:oleObj>
              </mc:Choice>
              <mc:Fallback>
                <p:oleObj name="Bitmap Image" r:id="rId2" imgW="8058240" imgH="4991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2" y="1772816"/>
                        <a:ext cx="7194054" cy="445589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25 STL: partial_sort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Cppreference.com: partial_sort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https://www.youtube.com/watch?v=duMcuzGBtFA&amp;list=PLk6CEY9XxSIA-xo3HRYC3M0Aitzdut7AA&amp;index=25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AC44310-FE34-8BB9-DF1C-3A758133D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37172"/>
              </p:ext>
            </p:extLst>
          </p:nvPr>
        </p:nvGraphicFramePr>
        <p:xfrm>
          <a:off x="395536" y="1700808"/>
          <a:ext cx="8424936" cy="465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087280" imgH="6124680" progId="PBrush">
                  <p:embed/>
                </p:oleObj>
              </mc:Choice>
              <mc:Fallback>
                <p:oleObj name="Bitmap Image" r:id="rId2" imgW="11087280" imgH="6124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700808"/>
                        <a:ext cx="8424936" cy="465346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F48E0B7-A6BC-FC7D-B74D-4B1C24EDDD57}"/>
              </a:ext>
            </a:extLst>
          </p:cNvPr>
          <p:cNvSpPr/>
          <p:nvPr/>
        </p:nvSpPr>
        <p:spPr>
          <a:xfrm>
            <a:off x="3131840" y="3573016"/>
            <a:ext cx="4464496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25 STL: partial_sort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Only index 0, 1, 2, 3 </a:t>
            </a:r>
            <a:r>
              <a:rPr lang="en-US" sz="1800" b="1">
                <a:solidFill>
                  <a:schemeClr val="tx1"/>
                </a:solidFill>
              </a:rPr>
              <a:t>are sorted.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https://www.youtube.com/watch?v=duMcuzGBtFA&amp;list=PLk6CEY9XxSIA-xo3HRYC3M0Aitzdut7AA&amp;index=25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6803D0F-00FF-1638-F57F-EC3B1F021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574841"/>
              </p:ext>
            </p:extLst>
          </p:nvPr>
        </p:nvGraphicFramePr>
        <p:xfrm>
          <a:off x="539552" y="1700808"/>
          <a:ext cx="8136904" cy="311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201240" imgH="3524400" progId="PBrush">
                  <p:embed/>
                </p:oleObj>
              </mc:Choice>
              <mc:Fallback>
                <p:oleObj name="Bitmap Image" r:id="rId2" imgW="9201240" imgH="3524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00808"/>
                        <a:ext cx="8136904" cy="311702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BB17A0B-450D-A544-0D3D-B94629A9BCCE}"/>
              </a:ext>
            </a:extLst>
          </p:cNvPr>
          <p:cNvSpPr/>
          <p:nvPr/>
        </p:nvSpPr>
        <p:spPr>
          <a:xfrm>
            <a:off x="539552" y="2060849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7B1B-56AA-3BA4-86AB-8EFFDF264553}"/>
              </a:ext>
            </a:extLst>
          </p:cNvPr>
          <p:cNvSpPr/>
          <p:nvPr/>
        </p:nvSpPr>
        <p:spPr>
          <a:xfrm>
            <a:off x="6461233" y="3566672"/>
            <a:ext cx="1279119" cy="15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65CE7-6E1D-37D6-F740-C84620E6FB40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1115616" y="2168861"/>
            <a:ext cx="5345617" cy="147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133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Bitmap Image</vt:lpstr>
      <vt:lpstr>25 STL: partial_sort</vt:lpstr>
      <vt:lpstr>25 STL: partial_sort</vt:lpstr>
      <vt:lpstr>25 STL: partial_sort</vt:lpstr>
      <vt:lpstr>25 STL: partial_sort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1413</cp:revision>
  <dcterms:created xsi:type="dcterms:W3CDTF">2018-09-28T16:40:41Z</dcterms:created>
  <dcterms:modified xsi:type="dcterms:W3CDTF">2022-09-30T23:13:22Z</dcterms:modified>
</cp:coreProperties>
</file>